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1" r:id="rId6"/>
    <p:sldId id="267" r:id="rId7"/>
    <p:sldId id="268" r:id="rId8"/>
    <p:sldId id="269" r:id="rId9"/>
    <p:sldId id="270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4A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77" autoAdjust="0"/>
    <p:restoredTop sz="94601" autoAdjust="0"/>
  </p:normalViewPr>
  <p:slideViewPr>
    <p:cSldViewPr>
      <p:cViewPr varScale="1">
        <p:scale>
          <a:sx n="92" d="100"/>
          <a:sy n="92" d="100"/>
        </p:scale>
        <p:origin x="135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0" d="100"/>
          <a:sy n="30" d="100"/>
        </p:scale>
        <p:origin x="-228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9B8BB-3460-450B-B435-704C2E61471F}" type="datetimeFigureOut">
              <a:rPr lang="en-GB" smtClean="0"/>
              <a:pPr/>
              <a:t>27/09/2018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55C40-F471-44FC-AD25-5340C7734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504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40652-7129-43FD-BE3B-40C3A2594702}" type="datetimeFigureOut">
              <a:rPr lang="en-GB" smtClean="0"/>
              <a:pPr/>
              <a:t>27/09/2018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A3B87-A6EA-4B77-8B3E-A554B45DCF1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59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 b="1">
                <a:latin typeface="Frutiger Next Pro" pitchFamily="34" charset="0"/>
                <a:cs typeface="Arial" pitchFamily="34" charset="0"/>
              </a:defRPr>
            </a:lvl1pPr>
          </a:lstStyle>
          <a:p>
            <a:fld id="{275E38DA-B4A6-49BE-B6AC-E6EF3F453344}" type="datetime3">
              <a:rPr lang="en-US" smtClean="0"/>
              <a:pPr/>
              <a:t>27 September 2018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Frutiger Next Pro" pitchFamily="34" charset="0"/>
                <a:cs typeface="Arial" pitchFamily="34" charset="0"/>
              </a:defRPr>
            </a:lvl1pPr>
          </a:lstStyle>
          <a:p>
            <a:fld id="{42D8BCF8-1FF0-4D64-A56A-833CCBC8C94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977" y="267976"/>
            <a:ext cx="1721503" cy="114480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187624" y="3068961"/>
            <a:ext cx="7200000" cy="54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latin typeface="Frutiger Next Pro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Team Name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1187624" y="3825104"/>
            <a:ext cx="7200000" cy="54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latin typeface="Frutiger Next Pro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Team Members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1187624" y="4581128"/>
            <a:ext cx="7200000" cy="54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latin typeface="Frutiger Next Pro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Institution/University/Company</a:t>
            </a:r>
          </a:p>
        </p:txBody>
      </p:sp>
      <p:pic>
        <p:nvPicPr>
          <p:cNvPr id="10" name="Picture 9" descr="SCI_CMYK_MasterBrandmark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3528" y="260648"/>
            <a:ext cx="1786083" cy="1223024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395536" y="476672"/>
            <a:ext cx="849694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cap="small" spc="300" baseline="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4000" b="1" cap="small" spc="300" baseline="300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4000" b="1" cap="small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National </a:t>
            </a:r>
          </a:p>
          <a:p>
            <a:pPr algn="ctr"/>
            <a:r>
              <a:rPr lang="en-GB" sz="4000" b="1" cap="small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Retrosynthesis </a:t>
            </a:r>
          </a:p>
          <a:p>
            <a:pPr algn="ctr"/>
            <a:r>
              <a:rPr lang="en-GB" sz="4000" b="1" cap="small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Competition 2019</a:t>
            </a:r>
          </a:p>
          <a:p>
            <a:pPr algn="ctr"/>
            <a:r>
              <a:rPr lang="en-GB" sz="4000" b="1" cap="small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4000" b="1" cap="small" spc="300" baseline="300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4000" b="1" cap="small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Round Entry</a:t>
            </a:r>
          </a:p>
          <a:p>
            <a:pPr algn="ctr"/>
            <a:endParaRPr lang="en-GB" sz="6000" b="1" cap="small" spc="30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trosynthesis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908720"/>
            <a:ext cx="8229600" cy="4641379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Frutiger Next Pro" pitchFamily="34" charset="0"/>
              </a:defRPr>
            </a:lvl2pPr>
            <a:lvl3pPr>
              <a:defRPr>
                <a:latin typeface="Frutiger Next Pro" pitchFamily="34" charset="0"/>
              </a:defRPr>
            </a:lvl3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74F26FF-AAEC-4E54-9DA2-493B9DA0C6C1}" type="datetime3">
              <a:rPr lang="en-US" smtClean="0"/>
              <a:pPr/>
              <a:t>27 September 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6th National Retrosynthesis Competition - First Round Entry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Frutiger Next Pro" pitchFamily="34" charset="0"/>
              </a:defRPr>
            </a:lvl1pPr>
          </a:lstStyle>
          <a:p>
            <a:fld id="{42D8BCF8-1FF0-4D64-A56A-833CCBC8C94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504" y="116633"/>
            <a:ext cx="853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b="1" cap="small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Retrosynthesis</a:t>
            </a:r>
          </a:p>
          <a:p>
            <a:pPr algn="l"/>
            <a:endParaRPr lang="en-GB" sz="4000" b="1" cap="none" spc="0" dirty="0">
              <a:ln>
                <a:noFill/>
              </a:ln>
              <a:solidFill>
                <a:schemeClr val="tx1"/>
              </a:solidFill>
              <a:effectLst/>
              <a:latin typeface="Frutiger Next Pro" pitchFamily="34" charset="0"/>
              <a:cs typeface="Arial" panose="020B0604020202020204" pitchFamily="34" charset="0"/>
            </a:endParaRPr>
          </a:p>
          <a:p>
            <a:pPr algn="l"/>
            <a:endParaRPr lang="en-GB" sz="6000" b="1" cap="small" spc="30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ward Synthesis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908720"/>
            <a:ext cx="8229600" cy="468052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Frutiger Next Pro" pitchFamily="34" charset="0"/>
              </a:defRPr>
            </a:lvl2pPr>
            <a:lvl3pPr>
              <a:defRPr>
                <a:latin typeface="Frutiger Next Pro" pitchFamily="34" charset="0"/>
              </a:defRPr>
            </a:lvl3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Frutiger Next Pro" pitchFamily="34" charset="0"/>
              </a:defRPr>
            </a:lvl1pPr>
          </a:lstStyle>
          <a:p>
            <a:fld id="{6ABF96A8-86AB-4551-9AA8-B5C1B2A63179}" type="datetime3">
              <a:rPr lang="en-US" smtClean="0"/>
              <a:pPr/>
              <a:t>27 September 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Frutiger Next Pro" pitchFamily="34" charset="0"/>
              </a:defRPr>
            </a:lvl1pPr>
          </a:lstStyle>
          <a:p>
            <a:r>
              <a:rPr lang="en-GB" dirty="0"/>
              <a:t>6th National Retrosynthesis Competition - First Round Entry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Frutiger Next Pro" pitchFamily="34" charset="0"/>
              </a:defRPr>
            </a:lvl1pPr>
          </a:lstStyle>
          <a:p>
            <a:fld id="{42D8BCF8-1FF0-4D64-A56A-833CCBC8C94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07504" y="116633"/>
            <a:ext cx="853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1" kern="1200" cap="small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Forward Synthesis</a:t>
            </a:r>
          </a:p>
          <a:p>
            <a:pPr algn="l"/>
            <a:endParaRPr lang="en-GB" sz="6000" b="1" cap="small" spc="30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 and Acknowledgemets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908721"/>
            <a:ext cx="8229600" cy="4608512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Frutiger Next Pro" pitchFamily="34" charset="0"/>
              </a:defRPr>
            </a:lvl2pPr>
            <a:lvl3pPr>
              <a:defRPr>
                <a:latin typeface="Frutiger Next Pro" pitchFamily="34" charset="0"/>
              </a:defRPr>
            </a:lvl3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Frutiger Next Pro" pitchFamily="34" charset="0"/>
              </a:defRPr>
            </a:lvl1pPr>
          </a:lstStyle>
          <a:p>
            <a:fld id="{26B7BD52-0A29-4570-A0EE-A53E828BF098}" type="datetime3">
              <a:rPr lang="en-US" smtClean="0"/>
              <a:pPr/>
              <a:t>27 September 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6th National Retrosynthesis Competition - First Round Entry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42D8BCF8-1FF0-4D64-A56A-833CCBC8C94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07504" y="116633"/>
            <a:ext cx="853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1" kern="1200" cap="small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References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 userDrawn="1"/>
        </p:nvSpPr>
        <p:spPr bwMode="auto">
          <a:xfrm rot="10800000">
            <a:off x="0" y="5958000"/>
            <a:ext cx="9144000" cy="900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bg1">
                  <a:alpha val="12000"/>
                </a:schemeClr>
              </a:gs>
              <a:gs pos="100000">
                <a:schemeClr val="bg1">
                  <a:alpha val="12000"/>
                </a:schemeClr>
              </a:gs>
              <a:gs pos="86000">
                <a:srgbClr val="394C9D"/>
              </a:gs>
              <a:gs pos="100000">
                <a:srgbClr val="00009A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1" i="0" u="none" strike="noStrike" spc="150" normalizeH="0" baseline="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spc="150" normalizeH="0" baseline="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spc="150" normalizeH="0" baseline="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3744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  <a:latin typeface="Frutiger Next Pro" pitchFamily="34" charset="0"/>
                <a:cs typeface="Arial" pitchFamily="34" charset="0"/>
              </a:defRPr>
            </a:lvl1pPr>
          </a:lstStyle>
          <a:p>
            <a:r>
              <a:rPr lang="en-GB" dirty="0"/>
              <a:t>5th National Retrosynthesis Competition - First Round Entry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Frutiger Next Pro" pitchFamily="34" charset="0"/>
                <a:cs typeface="Arial" pitchFamily="34" charset="0"/>
              </a:defRPr>
            </a:lvl1pPr>
          </a:lstStyle>
          <a:p>
            <a:fld id="{47383FAE-006D-4740-8C52-BB5D75AC8B62}" type="datetime3">
              <a:rPr lang="en-US" smtClean="0"/>
              <a:pPr/>
              <a:t>27 September 2018</a:t>
            </a:fld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2D8BCF8-1FF0-4D64-A56A-833CCBC8C9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99592" y="3068961"/>
            <a:ext cx="7200000" cy="54000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899592" y="3825104"/>
            <a:ext cx="7200000" cy="540000"/>
          </a:xfrm>
        </p:spPr>
        <p:txBody>
          <a:bodyPr/>
          <a:lstStyle/>
          <a:p>
            <a:pPr marL="0" indent="0">
              <a:buNone/>
            </a:pP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899592" y="4581128"/>
            <a:ext cx="7200000" cy="54000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A004BCF-B623-314C-904D-741CE8D5565F}"/>
              </a:ext>
            </a:extLst>
          </p:cNvPr>
          <p:cNvSpPr/>
          <p:nvPr/>
        </p:nvSpPr>
        <p:spPr>
          <a:xfrm>
            <a:off x="251520" y="5121128"/>
            <a:ext cx="8712968" cy="70891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GB" b="1" u="sng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IMPORTANT: Only a retrosynthesis is to be submitted for the first round molecule (NOT a forward synthesis). Please delete this text before submission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F33B-98E8-492C-AADF-0E454E672220}" type="datetime3">
              <a:rPr lang="en-US" smtClean="0"/>
              <a:pPr/>
              <a:t>27 September 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6</a:t>
            </a:r>
            <a:r>
              <a:rPr lang="en-GB" baseline="30000" dirty="0"/>
              <a:t>th </a:t>
            </a:r>
            <a:r>
              <a:rPr lang="en-GB" dirty="0"/>
              <a:t>National Retrosynthesis Competition - First Round Entry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BCF8-1FF0-4D64-A56A-833CCBC8C946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1E73-E9C9-4FEA-B6B9-16CA0C0D05F6}" type="datetime3">
              <a:rPr lang="en-US" smtClean="0"/>
              <a:pPr/>
              <a:t>27 September 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6</a:t>
            </a:r>
            <a:r>
              <a:rPr lang="en-GB" baseline="30000" dirty="0"/>
              <a:t>th </a:t>
            </a:r>
            <a:r>
              <a:rPr lang="en-GB" dirty="0"/>
              <a:t>National Retrosynthesis Competition - First Round Entry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BCF8-1FF0-4D64-A56A-833CCBC8C946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785B7-2207-4FD7-BDBC-C0FCCB1CEDFF}" type="datetime3">
              <a:rPr lang="en-US" smtClean="0"/>
              <a:pPr/>
              <a:t>27 September 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6</a:t>
            </a:r>
            <a:r>
              <a:rPr lang="en-GB" baseline="30000" dirty="0"/>
              <a:t>th </a:t>
            </a:r>
            <a:r>
              <a:rPr lang="en-GB" dirty="0"/>
              <a:t>National Retrosynthesis Competition - First Round Entry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BCF8-1FF0-4D64-A56A-833CCBC8C946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687A-8C8D-4F6A-B1FC-9B85C2FA29E5}" type="datetime3">
              <a:rPr lang="en-US" smtClean="0"/>
              <a:pPr/>
              <a:t>27 September 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6</a:t>
            </a:r>
            <a:r>
              <a:rPr lang="en-GB" baseline="30000" dirty="0"/>
              <a:t>th</a:t>
            </a:r>
            <a:r>
              <a:rPr lang="en-GB" dirty="0"/>
              <a:t> National Retrosynthesis Competition - First Round Entry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BCF8-1FF0-4D64-A56A-833CCBC8C946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66B3-3001-463C-9395-B6EB58FBDA54}" type="datetime3">
              <a:rPr lang="en-US" smtClean="0"/>
              <a:pPr/>
              <a:t>27 September 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6</a:t>
            </a:r>
            <a:r>
              <a:rPr lang="en-GB" baseline="30000" dirty="0"/>
              <a:t>th </a:t>
            </a:r>
            <a:r>
              <a:rPr lang="en-GB" dirty="0"/>
              <a:t>National Retrosynthesis Competition - First Round Entry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BCF8-1FF0-4D64-A56A-833CCBC8C946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1E73-E9C9-4FEA-B6B9-16CA0C0D05F6}" type="datetime3">
              <a:rPr lang="en-US" smtClean="0"/>
              <a:pPr/>
              <a:t>27 September 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6</a:t>
            </a:r>
            <a:r>
              <a:rPr lang="en-GB" baseline="30000" dirty="0"/>
              <a:t>th </a:t>
            </a:r>
            <a:r>
              <a:rPr lang="en-GB" dirty="0"/>
              <a:t>National Retrosynthesis Competition - First Round Entry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BCF8-1FF0-4D64-A56A-833CCBC8C946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403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785B7-2207-4FD7-BDBC-C0FCCB1CEDFF}" type="datetime3">
              <a:rPr lang="en-US" smtClean="0"/>
              <a:pPr/>
              <a:t>27 September 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6</a:t>
            </a:r>
            <a:r>
              <a:rPr lang="en-GB" baseline="30000" dirty="0"/>
              <a:t>th </a:t>
            </a:r>
            <a:r>
              <a:rPr lang="en-GB" dirty="0"/>
              <a:t>National Retrosynthesis Competition - First Round Entry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BCF8-1FF0-4D64-A56A-833CCBC8C946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454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687A-8C8D-4F6A-B1FC-9B85C2FA29E5}" type="datetime3">
              <a:rPr lang="en-US" smtClean="0"/>
              <a:pPr/>
              <a:t>27 September 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6</a:t>
            </a:r>
            <a:r>
              <a:rPr lang="en-GB" baseline="30000" dirty="0"/>
              <a:t>th</a:t>
            </a:r>
            <a:r>
              <a:rPr lang="en-GB" dirty="0"/>
              <a:t> National Retrosynthesis Competition - First Round Entry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BCF8-1FF0-4D64-A56A-833CCBC8C946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511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66B3-3001-463C-9395-B6EB58FBDA54}" type="datetime3">
              <a:rPr lang="en-US" smtClean="0"/>
              <a:pPr/>
              <a:t>27 September 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6</a:t>
            </a:r>
            <a:r>
              <a:rPr lang="en-GB" baseline="30000" dirty="0"/>
              <a:t>th </a:t>
            </a:r>
            <a:r>
              <a:rPr lang="en-GB" dirty="0"/>
              <a:t>National Retrosynthesis Competition - First Round Entry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BCF8-1FF0-4D64-A56A-833CCBC8C946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338092"/>
      </p:ext>
    </p:extLst>
  </p:cSld>
  <p:clrMapOvr>
    <a:masterClrMapping/>
  </p:clrMapOvr>
</p:sld>
</file>

<file path=ppt/theme/theme1.xml><?xml version="1.0" encoding="utf-8"?>
<a:theme xmlns:a="http://schemas.openxmlformats.org/drawingml/2006/main" name="4th Retrosynthesis Competition 2017 Template Round 1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th National Retrosynthesis Competition - First Round Entry v1" id="{A44C87A4-39D5-4BDD-BAC9-2B0F05B947FF}" vid="{130EB1D6-5AD3-4C60-B563-459FD103C1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4th Retrosynthesis Competition 2017 Template Round 1 (2)</Template>
  <TotalTime>0</TotalTime>
  <Words>116</Words>
  <Application>Microsoft Office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Frutiger Next Pro</vt:lpstr>
      <vt:lpstr>Times New Roman</vt:lpstr>
      <vt:lpstr>4th Retrosynthesis Competition 2017 Template Round 1 (2)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Camp</dc:creator>
  <cp:lastModifiedBy>Daisy Goddard</cp:lastModifiedBy>
  <cp:revision>1</cp:revision>
  <cp:lastPrinted>2018-09-19T07:55:32Z</cp:lastPrinted>
  <dcterms:created xsi:type="dcterms:W3CDTF">2018-09-27T08:31:12Z</dcterms:created>
  <dcterms:modified xsi:type="dcterms:W3CDTF">2018-09-27T09:07:41Z</dcterms:modified>
</cp:coreProperties>
</file>