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668" r:id="rId2"/>
    <p:sldId id="699" r:id="rId3"/>
    <p:sldId id="692" r:id="rId4"/>
    <p:sldId id="693" r:id="rId5"/>
    <p:sldId id="694" r:id="rId6"/>
    <p:sldId id="695" r:id="rId7"/>
    <p:sldId id="696" r:id="rId8"/>
    <p:sldId id="697" r:id="rId9"/>
    <p:sldId id="698" r:id="rId10"/>
    <p:sldId id="691" r:id="rId11"/>
  </p:sldIdLst>
  <p:sldSz cx="12192000" cy="6858000"/>
  <p:notesSz cx="6799263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scaleToFitPaper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C4E4"/>
    <a:srgbClr val="008788"/>
    <a:srgbClr val="003468"/>
    <a:srgbClr val="729BC8"/>
    <a:srgbClr val="73B264"/>
    <a:srgbClr val="614C9A"/>
    <a:srgbClr val="001C55"/>
    <a:srgbClr val="658BE1"/>
    <a:srgbClr val="FF896F"/>
    <a:srgbClr val="E17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63" autoAdjust="0"/>
    <p:restoredTop sz="94272" autoAdjust="0"/>
  </p:normalViewPr>
  <p:slideViewPr>
    <p:cSldViewPr snapToGrid="0">
      <p:cViewPr varScale="1">
        <p:scale>
          <a:sx n="100" d="100"/>
          <a:sy n="100" d="100"/>
        </p:scale>
        <p:origin x="664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2704" y="2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381" tIns="45692" rIns="91381" bIns="45692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6" y="0"/>
            <a:ext cx="2946400" cy="496888"/>
          </a:xfrm>
          <a:prstGeom prst="rect">
            <a:avLst/>
          </a:prstGeom>
        </p:spPr>
        <p:txBody>
          <a:bodyPr vert="horz" lIns="91381" tIns="45692" rIns="91381" bIns="45692" rtlCol="0"/>
          <a:lstStyle>
            <a:lvl1pPr algn="r">
              <a:defRPr sz="1200"/>
            </a:lvl1pPr>
          </a:lstStyle>
          <a:p>
            <a:pPr>
              <a:defRPr/>
            </a:pPr>
            <a:fld id="{946BDEEE-666D-456A-8A09-5D0CF780E1F0}" type="datetimeFigureOut">
              <a:rPr lang="en-GB"/>
              <a:pPr>
                <a:defRPr/>
              </a:pPr>
              <a:t>14/09/2022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343"/>
            <a:ext cx="2946400" cy="496887"/>
          </a:xfrm>
          <a:prstGeom prst="rect">
            <a:avLst/>
          </a:prstGeom>
        </p:spPr>
        <p:txBody>
          <a:bodyPr vert="horz" lIns="91381" tIns="45692" rIns="91381" bIns="4569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76" y="9431343"/>
            <a:ext cx="2946400" cy="496887"/>
          </a:xfrm>
          <a:prstGeom prst="rect">
            <a:avLst/>
          </a:prstGeom>
        </p:spPr>
        <p:txBody>
          <a:bodyPr vert="horz" lIns="91381" tIns="45692" rIns="91381" bIns="45692" rtlCol="0" anchor="b"/>
          <a:lstStyle>
            <a:lvl1pPr algn="r">
              <a:defRPr sz="1200"/>
            </a:lvl1pPr>
          </a:lstStyle>
          <a:p>
            <a:pPr>
              <a:defRPr/>
            </a:pPr>
            <a:fld id="{8E19E9FF-517D-48F1-B48C-4B34F58148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859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2" rIns="91381" bIns="4569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2" rIns="91381" bIns="4569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8287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6" y="4716466"/>
            <a:ext cx="5440363" cy="4468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2" rIns="91381" bIns="456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34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2" rIns="91381" bIns="4569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3134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2" rIns="91381" bIns="4569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A9694D0-F1C8-425A-8632-37AC75A0011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94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9694D0-F1C8-425A-8632-37AC75A0011E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222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3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D4151EAF-E688-9F4A-ADFB-B2F1B9A75922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3200" cy="6861600"/>
          </a:xfrm>
          <a:prstGeom prst="rect">
            <a:avLst/>
          </a:prstGeom>
        </p:spPr>
      </p:pic>
      <p:cxnSp>
        <p:nvCxnSpPr>
          <p:cNvPr id="28" name="Straight Connector 3">
            <a:extLst>
              <a:ext uri="{FF2B5EF4-FFF2-40B4-BE49-F238E27FC236}">
                <a16:creationId xmlns:a16="http://schemas.microsoft.com/office/drawing/2014/main" id="{EB7DC34B-7EBC-8F4C-8842-0DDBF20386C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550863" y="0"/>
            <a:ext cx="0" cy="1341438"/>
          </a:xfrm>
          <a:prstGeom prst="line">
            <a:avLst/>
          </a:prstGeom>
          <a:noFill/>
          <a:ln w="19050">
            <a:solidFill>
              <a:srgbClr val="729BC8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8AE65F1B-6509-CB42-9DD7-B800F1F53A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8000" y="684000"/>
            <a:ext cx="106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 spc="100" baseline="0">
                <a:solidFill>
                  <a:srgbClr val="729BC8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Content slide - Add headline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F5D43963-CDBD-BE48-9EE2-8B9A0521C76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28000" y="1548000"/>
            <a:ext cx="10620000" cy="414000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Wingdings" pitchFamily="2" charset="2"/>
              <a:buChar char="§"/>
              <a:tabLst/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28650" marR="0" indent="-31432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  <a:latin typeface="Arial"/>
                <a:cs typeface="Arial"/>
              </a:defRPr>
            </a:lvl2pPr>
            <a:lvl3pPr algn="l">
              <a:defRPr sz="1200">
                <a:solidFill>
                  <a:schemeClr val="tx1"/>
                </a:solidFill>
                <a:latin typeface="Arial"/>
                <a:cs typeface="Arial"/>
              </a:defRPr>
            </a:lvl3pPr>
            <a:lvl4pPr algn="l">
              <a:defRPr sz="1600">
                <a:solidFill>
                  <a:schemeClr val="tx1"/>
                </a:solidFill>
                <a:latin typeface="Arial"/>
                <a:cs typeface="Arial"/>
              </a:defRPr>
            </a:lvl4pPr>
            <a:lvl5pPr algn="l">
              <a:defRPr sz="16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marL="266700" marR="0" lvl="0" indent="-2667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use black for text, in size 16-18 points as standard.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main bullet points are square in SCI light blue</a:t>
            </a:r>
          </a:p>
          <a:p>
            <a:pPr marL="628650" marR="0" lvl="1" indent="-31432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Our secondary bullets are round in SCI light blue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01CD3EA-DF8F-1445-94B6-EDE4102F07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84013" y="692150"/>
            <a:ext cx="407987" cy="360363"/>
          </a:xfrm>
          <a:prstGeom prst="rect">
            <a:avLst/>
          </a:prstGeom>
          <a:solidFill>
            <a:srgbClr val="729BC8">
              <a:alpha val="32941"/>
            </a:srgbClr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>
              <a:solidFill>
                <a:srgbClr val="729BC8"/>
              </a:solidFill>
            </a:endParaRP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A6ADA58C-BC1D-5645-8EAF-A025E23AC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07999" y="691200"/>
            <a:ext cx="337205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fld id="{8C68878D-6ED3-A448-A3D2-52046CFFCC9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Picture 4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F7F455CB-64B9-5949-860E-904D96A9E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519"/>
          <a:stretch/>
        </p:blipFill>
        <p:spPr>
          <a:xfrm>
            <a:off x="278211" y="6122674"/>
            <a:ext cx="890190" cy="512701"/>
          </a:xfrm>
          <a:prstGeom prst="rect">
            <a:avLst/>
          </a:prstGeom>
        </p:spPr>
      </p:pic>
      <p:pic>
        <p:nvPicPr>
          <p:cNvPr id="14" name="Picture 13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EC05CF8E-BD68-A04B-B3FE-541AAE9488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80" r="1017"/>
          <a:stretch/>
        </p:blipFill>
        <p:spPr>
          <a:xfrm>
            <a:off x="1190914" y="6092639"/>
            <a:ext cx="2247611" cy="54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91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A close up of a logo&#10;&#10;Description automatically generated">
            <a:extLst>
              <a:ext uri="{FF2B5EF4-FFF2-40B4-BE49-F238E27FC236}">
                <a16:creationId xmlns:a16="http://schemas.microsoft.com/office/drawing/2014/main" id="{C3F92DCC-50BB-1542-8CA5-B8EF5EFA7FD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3200" cy="68616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B60777D-BA92-BC4D-9685-7D06729108AF}"/>
              </a:ext>
            </a:extLst>
          </p:cNvPr>
          <p:cNvSpPr/>
          <p:nvPr userDrawn="1"/>
        </p:nvSpPr>
        <p:spPr>
          <a:xfrm>
            <a:off x="0" y="1652491"/>
            <a:ext cx="12192000" cy="3775088"/>
          </a:xfrm>
          <a:prstGeom prst="rect">
            <a:avLst/>
          </a:prstGeom>
          <a:solidFill>
            <a:schemeClr val="bg2">
              <a:lumMod val="40000"/>
              <a:lumOff val="60000"/>
              <a:alpha val="49272"/>
            </a:schemeClr>
          </a:solid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8" name="Straight Connector 3">
            <a:extLst>
              <a:ext uri="{FF2B5EF4-FFF2-40B4-BE49-F238E27FC236}">
                <a16:creationId xmlns:a16="http://schemas.microsoft.com/office/drawing/2014/main" id="{EB7DC34B-7EBC-8F4C-8842-0DDBF20386C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550863" y="0"/>
            <a:ext cx="0" cy="1341438"/>
          </a:xfrm>
          <a:prstGeom prst="line">
            <a:avLst/>
          </a:prstGeom>
          <a:noFill/>
          <a:ln w="19050">
            <a:solidFill>
              <a:srgbClr val="729BC8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8AE65F1B-6509-CB42-9DD7-B800F1F53A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8000" y="684000"/>
            <a:ext cx="106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 spc="100" baseline="0">
                <a:solidFill>
                  <a:srgbClr val="729BC8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Content slide - Add headline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F5D43963-CDBD-BE48-9EE2-8B9A0521C76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28000" y="1949560"/>
            <a:ext cx="10620000" cy="3208449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Wingdings" pitchFamily="2" charset="2"/>
              <a:buChar char="§"/>
              <a:tabLst/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28650" marR="0" indent="-31432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  <a:latin typeface="Arial"/>
                <a:cs typeface="Arial"/>
              </a:defRPr>
            </a:lvl2pPr>
            <a:lvl3pPr algn="l">
              <a:defRPr sz="1200">
                <a:solidFill>
                  <a:schemeClr val="tx1"/>
                </a:solidFill>
                <a:latin typeface="Arial"/>
                <a:cs typeface="Arial"/>
              </a:defRPr>
            </a:lvl3pPr>
            <a:lvl4pPr algn="l">
              <a:defRPr sz="1600">
                <a:solidFill>
                  <a:schemeClr val="tx1"/>
                </a:solidFill>
                <a:latin typeface="Arial"/>
                <a:cs typeface="Arial"/>
              </a:defRPr>
            </a:lvl4pPr>
            <a:lvl5pPr algn="l">
              <a:defRPr sz="16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marL="266700" marR="0" lvl="0" indent="-2667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use black for text, in size 16-18 points as standard.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main bullet points are square in SCI light blue</a:t>
            </a:r>
          </a:p>
          <a:p>
            <a:pPr marL="628650" marR="0" lvl="1" indent="-31432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Our secondary bullets are round in SCI light blue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01CD3EA-DF8F-1445-94B6-EDE4102F07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84013" y="692150"/>
            <a:ext cx="407987" cy="360363"/>
          </a:xfrm>
          <a:prstGeom prst="rect">
            <a:avLst/>
          </a:prstGeom>
          <a:solidFill>
            <a:srgbClr val="729BC8">
              <a:alpha val="32941"/>
            </a:srgbClr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>
              <a:solidFill>
                <a:srgbClr val="729BC8"/>
              </a:solidFill>
            </a:endParaRP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A6ADA58C-BC1D-5645-8EAF-A025E23AC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07999" y="691200"/>
            <a:ext cx="337205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fld id="{8C68878D-6ED3-A448-A3D2-52046CFFCC9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C5A27813-3F50-A248-9AEB-905ED79BCB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519"/>
          <a:stretch/>
        </p:blipFill>
        <p:spPr>
          <a:xfrm>
            <a:off x="278211" y="6122674"/>
            <a:ext cx="890190" cy="512701"/>
          </a:xfrm>
          <a:prstGeom prst="rect">
            <a:avLst/>
          </a:prstGeom>
        </p:spPr>
      </p:pic>
      <p:pic>
        <p:nvPicPr>
          <p:cNvPr id="11" name="Picture 10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9B3DA9DC-139F-994A-ADBA-A177583810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80" r="1017"/>
          <a:stretch/>
        </p:blipFill>
        <p:spPr>
          <a:xfrm>
            <a:off x="1190914" y="6092639"/>
            <a:ext cx="2247611" cy="54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749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A close up of a logo&#10;&#10;Description automatically generated">
            <a:extLst>
              <a:ext uri="{FF2B5EF4-FFF2-40B4-BE49-F238E27FC236}">
                <a16:creationId xmlns:a16="http://schemas.microsoft.com/office/drawing/2014/main" id="{C3F92DCC-50BB-1542-8CA5-B8EF5EFA7FDB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5319" b="17105"/>
          <a:stretch/>
        </p:blipFill>
        <p:spPr>
          <a:xfrm>
            <a:off x="0" y="1051200"/>
            <a:ext cx="12193200" cy="46368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B60777D-BA92-BC4D-9685-7D06729108AF}"/>
              </a:ext>
            </a:extLst>
          </p:cNvPr>
          <p:cNvSpPr/>
          <p:nvPr userDrawn="1"/>
        </p:nvSpPr>
        <p:spPr>
          <a:xfrm>
            <a:off x="0" y="1652491"/>
            <a:ext cx="12192000" cy="3775088"/>
          </a:xfrm>
          <a:prstGeom prst="rect">
            <a:avLst/>
          </a:prstGeom>
          <a:solidFill>
            <a:schemeClr val="bg2">
              <a:lumMod val="40000"/>
              <a:lumOff val="60000"/>
              <a:alpha val="49272"/>
            </a:schemeClr>
          </a:solid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8" name="Straight Connector 3">
            <a:extLst>
              <a:ext uri="{FF2B5EF4-FFF2-40B4-BE49-F238E27FC236}">
                <a16:creationId xmlns:a16="http://schemas.microsoft.com/office/drawing/2014/main" id="{EB7DC34B-7EBC-8F4C-8842-0DDBF20386C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550863" y="0"/>
            <a:ext cx="0" cy="1341438"/>
          </a:xfrm>
          <a:prstGeom prst="line">
            <a:avLst/>
          </a:prstGeom>
          <a:noFill/>
          <a:ln w="19050">
            <a:solidFill>
              <a:srgbClr val="729BC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8AE65F1B-6509-CB42-9DD7-B800F1F53A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8000" y="684000"/>
            <a:ext cx="106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 spc="100" baseline="0">
                <a:solidFill>
                  <a:srgbClr val="729BC8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Content slide - Add headline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01CD3EA-DF8F-1445-94B6-EDE4102F07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84013" y="692150"/>
            <a:ext cx="407987" cy="360363"/>
          </a:xfrm>
          <a:prstGeom prst="rect">
            <a:avLst/>
          </a:prstGeom>
          <a:solidFill>
            <a:srgbClr val="729BC8">
              <a:alpha val="32941"/>
            </a:srgbClr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>
              <a:solidFill>
                <a:srgbClr val="729BC8"/>
              </a:solidFill>
            </a:endParaRP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A6ADA58C-BC1D-5645-8EAF-A025E23AC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07999" y="691200"/>
            <a:ext cx="337205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fld id="{8C68878D-6ED3-A448-A3D2-52046CFFCC9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C5A27813-3F50-A248-9AEB-905ED79BCB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519"/>
          <a:stretch/>
        </p:blipFill>
        <p:spPr>
          <a:xfrm>
            <a:off x="278211" y="6122674"/>
            <a:ext cx="890190" cy="512701"/>
          </a:xfrm>
          <a:prstGeom prst="rect">
            <a:avLst/>
          </a:prstGeom>
        </p:spPr>
      </p:pic>
      <p:pic>
        <p:nvPicPr>
          <p:cNvPr id="11" name="Picture 10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9B3DA9DC-139F-994A-ADBA-A177583810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80" r="1017"/>
          <a:stretch/>
        </p:blipFill>
        <p:spPr>
          <a:xfrm>
            <a:off x="1190914" y="6092639"/>
            <a:ext cx="2247611" cy="549086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B817079-1ED4-1749-A871-6D91E273CC53}"/>
              </a:ext>
            </a:extLst>
          </p:cNvPr>
          <p:cNvGrpSpPr/>
          <p:nvPr userDrawn="1"/>
        </p:nvGrpSpPr>
        <p:grpSpPr>
          <a:xfrm>
            <a:off x="0" y="5972424"/>
            <a:ext cx="12192000" cy="885576"/>
            <a:chOff x="0" y="5972424"/>
            <a:chExt cx="12192000" cy="885576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67E6FDC-A26B-5243-ACD6-88DD67FC7BB8}"/>
                </a:ext>
              </a:extLst>
            </p:cNvPr>
            <p:cNvGrpSpPr/>
            <p:nvPr userDrawn="1"/>
          </p:nvGrpSpPr>
          <p:grpSpPr>
            <a:xfrm>
              <a:off x="0" y="5972424"/>
              <a:ext cx="12192000" cy="885576"/>
              <a:chOff x="0" y="5972424"/>
              <a:chExt cx="12192000" cy="885576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A13DEE2-9C10-0042-A4C4-300959E8E0C7}"/>
                  </a:ext>
                </a:extLst>
              </p:cNvPr>
              <p:cNvSpPr/>
              <p:nvPr userDrawn="1"/>
            </p:nvSpPr>
            <p:spPr>
              <a:xfrm>
                <a:off x="0" y="5972424"/>
                <a:ext cx="12192000" cy="885576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7" name="Picture 16" descr="Graphical user interface&#10;&#10;Description automatically generated with low confidence">
                <a:extLst>
                  <a:ext uri="{FF2B5EF4-FFF2-40B4-BE49-F238E27FC236}">
                    <a16:creationId xmlns:a16="http://schemas.microsoft.com/office/drawing/2014/main" id="{725E58D3-CEF7-BA4C-8294-7532DC883F10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70519"/>
              <a:stretch/>
            </p:blipFill>
            <p:spPr>
              <a:xfrm>
                <a:off x="278211" y="6122674"/>
                <a:ext cx="890190" cy="512701"/>
              </a:xfrm>
              <a:prstGeom prst="rect">
                <a:avLst/>
              </a:prstGeom>
            </p:spPr>
          </p:pic>
          <p:pic>
            <p:nvPicPr>
              <p:cNvPr id="18" name="Picture 17" descr="Graphical user interface&#10;&#10;Description automatically generated with low confidence">
                <a:extLst>
                  <a:ext uri="{FF2B5EF4-FFF2-40B4-BE49-F238E27FC236}">
                    <a16:creationId xmlns:a16="http://schemas.microsoft.com/office/drawing/2014/main" id="{B0200E44-ADA9-8C44-B034-A64591757BF3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9480" r="1017"/>
              <a:stretch/>
            </p:blipFill>
            <p:spPr>
              <a:xfrm>
                <a:off x="1190914" y="6092639"/>
                <a:ext cx="2247611" cy="549086"/>
              </a:xfrm>
              <a:prstGeom prst="rect">
                <a:avLst/>
              </a:prstGeom>
            </p:spPr>
          </p:pic>
        </p:grpSp>
        <p:pic>
          <p:nvPicPr>
            <p:cNvPr id="14" name="Picture 13" descr="Text&#10;&#10;Description automatically generated with medium confidence">
              <a:extLst>
                <a:ext uri="{FF2B5EF4-FFF2-40B4-BE49-F238E27FC236}">
                  <a16:creationId xmlns:a16="http://schemas.microsoft.com/office/drawing/2014/main" id="{B73C6FAF-FD41-474B-809D-26C9676618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53915" y="6229718"/>
              <a:ext cx="1365451" cy="405368"/>
            </a:xfrm>
            <a:prstGeom prst="rect">
              <a:avLst/>
            </a:prstGeom>
          </p:spPr>
        </p:pic>
        <p:pic>
          <p:nvPicPr>
            <p:cNvPr id="15" name="Picture 14" descr="Logo&#10;&#10;Description automatically generated with medium confidence">
              <a:extLst>
                <a:ext uri="{FF2B5EF4-FFF2-40B4-BE49-F238E27FC236}">
                  <a16:creationId xmlns:a16="http://schemas.microsoft.com/office/drawing/2014/main" id="{EA42700F-ACFB-8C45-ACAE-0C6D7A39570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068" r="14899" b="9834"/>
            <a:stretch/>
          </p:blipFill>
          <p:spPr>
            <a:xfrm>
              <a:off x="10511988" y="6013449"/>
              <a:ext cx="1593578" cy="787401"/>
            </a:xfrm>
            <a:prstGeom prst="rect">
              <a:avLst/>
            </a:prstGeom>
          </p:spPr>
        </p:pic>
      </p:grp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464CFF95-2D4F-174F-B167-3225D0F1386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28000" y="1949560"/>
            <a:ext cx="10620000" cy="3208449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Wingdings" pitchFamily="2" charset="2"/>
              <a:buChar char="§"/>
              <a:tabLst/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28650" marR="0" indent="-31432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  <a:latin typeface="Arial"/>
                <a:cs typeface="Arial"/>
              </a:defRPr>
            </a:lvl2pPr>
            <a:lvl3pPr algn="l">
              <a:defRPr sz="1200">
                <a:solidFill>
                  <a:schemeClr val="tx1"/>
                </a:solidFill>
                <a:latin typeface="Arial"/>
                <a:cs typeface="Arial"/>
              </a:defRPr>
            </a:lvl3pPr>
            <a:lvl4pPr algn="l">
              <a:defRPr sz="1600">
                <a:solidFill>
                  <a:schemeClr val="tx1"/>
                </a:solidFill>
                <a:latin typeface="Arial"/>
                <a:cs typeface="Arial"/>
              </a:defRPr>
            </a:lvl4pPr>
            <a:lvl5pPr algn="l">
              <a:defRPr sz="16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marL="266700" marR="0" lvl="0" indent="-2667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use black for text, in size 16-18 points as standard.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main bullet points are square in SCI light blue</a:t>
            </a:r>
          </a:p>
          <a:p>
            <a:pPr marL="628650" marR="0" lvl="1" indent="-31432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Our secondary bullets are round in SCI light blue</a:t>
            </a:r>
          </a:p>
        </p:txBody>
      </p:sp>
    </p:spTree>
    <p:extLst>
      <p:ext uri="{BB962C8B-B14F-4D97-AF65-F5344CB8AC3E}">
        <p14:creationId xmlns:p14="http://schemas.microsoft.com/office/powerpoint/2010/main" val="146111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B60777D-BA92-BC4D-9685-7D06729108AF}"/>
              </a:ext>
            </a:extLst>
          </p:cNvPr>
          <p:cNvSpPr/>
          <p:nvPr userDrawn="1"/>
        </p:nvSpPr>
        <p:spPr>
          <a:xfrm>
            <a:off x="0" y="1652490"/>
            <a:ext cx="12192000" cy="4354314"/>
          </a:xfrm>
          <a:prstGeom prst="rect">
            <a:avLst/>
          </a:prstGeom>
          <a:solidFill>
            <a:schemeClr val="bg2">
              <a:lumMod val="40000"/>
              <a:lumOff val="60000"/>
              <a:alpha val="49272"/>
            </a:schemeClr>
          </a:solid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8" name="Straight Connector 3">
            <a:extLst>
              <a:ext uri="{FF2B5EF4-FFF2-40B4-BE49-F238E27FC236}">
                <a16:creationId xmlns:a16="http://schemas.microsoft.com/office/drawing/2014/main" id="{EB7DC34B-7EBC-8F4C-8842-0DDBF20386C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550863" y="0"/>
            <a:ext cx="0" cy="1341438"/>
          </a:xfrm>
          <a:prstGeom prst="line">
            <a:avLst/>
          </a:prstGeom>
          <a:noFill/>
          <a:ln w="19050">
            <a:solidFill>
              <a:srgbClr val="729BC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9" name="Title 1">
            <a:extLst>
              <a:ext uri="{FF2B5EF4-FFF2-40B4-BE49-F238E27FC236}">
                <a16:creationId xmlns:a16="http://schemas.microsoft.com/office/drawing/2014/main" id="{8AE65F1B-6509-CB42-9DD7-B800F1F53A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8000" y="684000"/>
            <a:ext cx="106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 spc="100" baseline="0">
                <a:solidFill>
                  <a:srgbClr val="729BC8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Content slide - Add headline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F5D43963-CDBD-BE48-9EE2-8B9A0521C76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28000" y="1939381"/>
            <a:ext cx="10620000" cy="3772651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Wingdings" pitchFamily="2" charset="2"/>
              <a:buChar char="§"/>
              <a:tabLst/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28650" marR="0" indent="-31432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  <a:latin typeface="Arial"/>
                <a:cs typeface="Arial"/>
              </a:defRPr>
            </a:lvl2pPr>
            <a:lvl3pPr algn="l">
              <a:defRPr sz="1200">
                <a:solidFill>
                  <a:schemeClr val="tx1"/>
                </a:solidFill>
                <a:latin typeface="Arial"/>
                <a:cs typeface="Arial"/>
              </a:defRPr>
            </a:lvl3pPr>
            <a:lvl4pPr algn="l">
              <a:defRPr sz="1600">
                <a:solidFill>
                  <a:schemeClr val="tx1"/>
                </a:solidFill>
                <a:latin typeface="Arial"/>
                <a:cs typeface="Arial"/>
              </a:defRPr>
            </a:lvl4pPr>
            <a:lvl5pPr algn="l">
              <a:defRPr sz="16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marL="266700" marR="0" lvl="0" indent="-2667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use black for text, in size 16-18 points as standard.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main bullet points are square in SCI light blue</a:t>
            </a:r>
          </a:p>
          <a:p>
            <a:pPr marL="628650" marR="0" lvl="1" indent="-31432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9BC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Our secondary bullets are round in SCI light blue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01CD3EA-DF8F-1445-94B6-EDE4102F07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84013" y="692150"/>
            <a:ext cx="407987" cy="360363"/>
          </a:xfrm>
          <a:prstGeom prst="rect">
            <a:avLst/>
          </a:prstGeom>
          <a:solidFill>
            <a:srgbClr val="729BC8">
              <a:alpha val="32941"/>
            </a:srgbClr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>
              <a:solidFill>
                <a:srgbClr val="729BC8"/>
              </a:solidFill>
            </a:endParaRP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A6ADA58C-BC1D-5645-8EAF-A025E23AC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07999" y="691200"/>
            <a:ext cx="337205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fld id="{8C68878D-6ED3-A448-A3D2-52046CFFCC9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C5A27813-3F50-A248-9AEB-905ED79BCB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519"/>
          <a:stretch/>
        </p:blipFill>
        <p:spPr>
          <a:xfrm>
            <a:off x="278211" y="6122674"/>
            <a:ext cx="890190" cy="512701"/>
          </a:xfrm>
          <a:prstGeom prst="rect">
            <a:avLst/>
          </a:prstGeom>
        </p:spPr>
      </p:pic>
      <p:pic>
        <p:nvPicPr>
          <p:cNvPr id="11" name="Picture 10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9B3DA9DC-139F-994A-ADBA-A177583810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80" r="1017"/>
          <a:stretch/>
        </p:blipFill>
        <p:spPr>
          <a:xfrm>
            <a:off x="1190914" y="6092639"/>
            <a:ext cx="2247611" cy="549086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B813EB19-D8DC-BC49-A859-58842136BC91}"/>
              </a:ext>
            </a:extLst>
          </p:cNvPr>
          <p:cNvGrpSpPr/>
          <p:nvPr userDrawn="1"/>
        </p:nvGrpSpPr>
        <p:grpSpPr>
          <a:xfrm>
            <a:off x="0" y="5972424"/>
            <a:ext cx="12192000" cy="885576"/>
            <a:chOff x="0" y="5972424"/>
            <a:chExt cx="12192000" cy="885576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96E3112-8B63-1641-8233-CB30896F2EDC}"/>
                </a:ext>
              </a:extLst>
            </p:cNvPr>
            <p:cNvGrpSpPr/>
            <p:nvPr userDrawn="1"/>
          </p:nvGrpSpPr>
          <p:grpSpPr>
            <a:xfrm>
              <a:off x="0" y="5972424"/>
              <a:ext cx="12192000" cy="885576"/>
              <a:chOff x="0" y="5972424"/>
              <a:chExt cx="12192000" cy="885576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8CCA581-A692-5945-BF91-618FF96BD540}"/>
                  </a:ext>
                </a:extLst>
              </p:cNvPr>
              <p:cNvSpPr/>
              <p:nvPr userDrawn="1"/>
            </p:nvSpPr>
            <p:spPr>
              <a:xfrm>
                <a:off x="0" y="5972424"/>
                <a:ext cx="12192000" cy="885576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7" name="Picture 16" descr="Graphical user interface&#10;&#10;Description automatically generated with low confidence">
                <a:extLst>
                  <a:ext uri="{FF2B5EF4-FFF2-40B4-BE49-F238E27FC236}">
                    <a16:creationId xmlns:a16="http://schemas.microsoft.com/office/drawing/2014/main" id="{F534EA7E-C6EE-724F-9F4B-2D48BD2A454B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70519"/>
              <a:stretch/>
            </p:blipFill>
            <p:spPr>
              <a:xfrm>
                <a:off x="278211" y="6122674"/>
                <a:ext cx="890190" cy="512701"/>
              </a:xfrm>
              <a:prstGeom prst="rect">
                <a:avLst/>
              </a:prstGeom>
            </p:spPr>
          </p:pic>
          <p:pic>
            <p:nvPicPr>
              <p:cNvPr id="18" name="Picture 17" descr="Graphical user interface&#10;&#10;Description automatically generated with low confidence">
                <a:extLst>
                  <a:ext uri="{FF2B5EF4-FFF2-40B4-BE49-F238E27FC236}">
                    <a16:creationId xmlns:a16="http://schemas.microsoft.com/office/drawing/2014/main" id="{B86A0504-312B-5E4C-89DE-9CA9E972B920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9480" r="1017"/>
              <a:stretch/>
            </p:blipFill>
            <p:spPr>
              <a:xfrm>
                <a:off x="1190914" y="6092639"/>
                <a:ext cx="2247611" cy="549086"/>
              </a:xfrm>
              <a:prstGeom prst="rect">
                <a:avLst/>
              </a:prstGeom>
            </p:spPr>
          </p:pic>
        </p:grpSp>
        <p:pic>
          <p:nvPicPr>
            <p:cNvPr id="14" name="Picture 13" descr="Text&#10;&#10;Description automatically generated with medium confidence">
              <a:extLst>
                <a:ext uri="{FF2B5EF4-FFF2-40B4-BE49-F238E27FC236}">
                  <a16:creationId xmlns:a16="http://schemas.microsoft.com/office/drawing/2014/main" id="{3CBFF80F-9AC6-A14E-BB97-B64BCFEBD4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53915" y="6229718"/>
              <a:ext cx="1365451" cy="405368"/>
            </a:xfrm>
            <a:prstGeom prst="rect">
              <a:avLst/>
            </a:prstGeom>
          </p:spPr>
        </p:pic>
        <p:pic>
          <p:nvPicPr>
            <p:cNvPr id="15" name="Picture 14" descr="Logo&#10;&#10;Description automatically generated with medium confidence">
              <a:extLst>
                <a:ext uri="{FF2B5EF4-FFF2-40B4-BE49-F238E27FC236}">
                  <a16:creationId xmlns:a16="http://schemas.microsoft.com/office/drawing/2014/main" id="{C324DF48-D1D3-0D4B-950E-0A8242762A9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068" r="14899" b="9834"/>
            <a:stretch/>
          </p:blipFill>
          <p:spPr>
            <a:xfrm>
              <a:off x="10511988" y="6013449"/>
              <a:ext cx="1593578" cy="7874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2136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F2DE038-4E14-BB48-9B7C-D13C8E0A20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6800" cy="6862416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C8004AF2-B071-AA48-9008-8A6DDC26CF70}"/>
              </a:ext>
            </a:extLst>
          </p:cNvPr>
          <p:cNvGrpSpPr/>
          <p:nvPr userDrawn="1"/>
        </p:nvGrpSpPr>
        <p:grpSpPr>
          <a:xfrm>
            <a:off x="647344" y="5253486"/>
            <a:ext cx="2848964" cy="923001"/>
            <a:chOff x="662584" y="5210421"/>
            <a:chExt cx="2848964" cy="92300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98B2FD6-DC4F-6140-B728-9841F36075CE}"/>
                </a:ext>
              </a:extLst>
            </p:cNvPr>
            <p:cNvGrpSpPr/>
            <p:nvPr userDrawn="1"/>
          </p:nvGrpSpPr>
          <p:grpSpPr>
            <a:xfrm>
              <a:off x="662584" y="5210421"/>
              <a:ext cx="1321155" cy="923001"/>
              <a:chOff x="649705" y="5184663"/>
              <a:chExt cx="1321155" cy="923001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11F1EF4C-5A7F-2442-A33C-11B5291F54D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70860" y="5524500"/>
                <a:ext cx="0" cy="562224"/>
              </a:xfrm>
              <a:prstGeom prst="line">
                <a:avLst/>
              </a:prstGeom>
              <a:ln w="127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9" name="Picture 18" descr="Logo, company name&#10;&#10;Description automatically generated">
                <a:extLst>
                  <a:ext uri="{FF2B5EF4-FFF2-40B4-BE49-F238E27FC236}">
                    <a16:creationId xmlns:a16="http://schemas.microsoft.com/office/drawing/2014/main" id="{F256069C-9977-DC4B-B05D-AEB97A72980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49705" y="5184663"/>
                <a:ext cx="1188074" cy="923001"/>
              </a:xfrm>
              <a:prstGeom prst="rect">
                <a:avLst/>
              </a:prstGeom>
            </p:spPr>
          </p:pic>
        </p:grpSp>
        <p:pic>
          <p:nvPicPr>
            <p:cNvPr id="17" name="Picture 16" descr="Text&#10;&#10;Description automatically generated with medium confidence">
              <a:extLst>
                <a:ext uri="{FF2B5EF4-FFF2-40B4-BE49-F238E27FC236}">
                  <a16:creationId xmlns:a16="http://schemas.microsoft.com/office/drawing/2014/main" id="{64292647-3B91-2343-815D-0C93989133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6097" y="5618027"/>
              <a:ext cx="1365451" cy="4053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07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87" descr="Icon&#10;&#10;Description automatically generated">
            <a:extLst>
              <a:ext uri="{FF2B5EF4-FFF2-40B4-BE49-F238E27FC236}">
                <a16:creationId xmlns:a16="http://schemas.microsoft.com/office/drawing/2014/main" id="{14A42A3E-88FD-444B-A2A4-CEB0DBF3A6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28"/>
            <a:ext cx="12200400" cy="6864441"/>
          </a:xfrm>
          <a:prstGeom prst="rect">
            <a:avLst/>
          </a:prstGeom>
        </p:spPr>
      </p:pic>
      <p:sp>
        <p:nvSpPr>
          <p:cNvPr id="33" name="TextBox 8">
            <a:extLst>
              <a:ext uri="{FF2B5EF4-FFF2-40B4-BE49-F238E27FC236}">
                <a16:creationId xmlns:a16="http://schemas.microsoft.com/office/drawing/2014/main" id="{EC545439-2C1D-F546-865E-22A88ADD2DE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47344" y="3931058"/>
            <a:ext cx="24995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en-US" sz="1600" b="1" spc="250" baseline="0" dirty="0">
                <a:solidFill>
                  <a:schemeClr val="bg2"/>
                </a:solidFill>
              </a:rPr>
              <a:t>www.soci.org</a:t>
            </a:r>
          </a:p>
        </p:txBody>
      </p:sp>
      <p:sp>
        <p:nvSpPr>
          <p:cNvPr id="34" name="TextBox 8">
            <a:extLst>
              <a:ext uri="{FF2B5EF4-FFF2-40B4-BE49-F238E27FC236}">
                <a16:creationId xmlns:a16="http://schemas.microsoft.com/office/drawing/2014/main" id="{2C22C649-C7FA-3544-85AE-4787540CBA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2901" y="6121144"/>
            <a:ext cx="52376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Aft>
                <a:spcPts val="200"/>
              </a:spcAft>
            </a:pPr>
            <a:r>
              <a:rPr lang="en-GB" sz="800" spc="80" dirty="0">
                <a:solidFill>
                  <a:schemeClr val="bg2"/>
                </a:solidFill>
              </a:rPr>
              <a:t>SCI is a trademark of Society of Chemical Industry  |  All Rights Reserved © 2022 SCI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47C5A9D-2865-AA48-8016-7DC4459C74B1}"/>
              </a:ext>
            </a:extLst>
          </p:cNvPr>
          <p:cNvGrpSpPr/>
          <p:nvPr userDrawn="1"/>
        </p:nvGrpSpPr>
        <p:grpSpPr>
          <a:xfrm>
            <a:off x="609120" y="556944"/>
            <a:ext cx="3914300" cy="3177070"/>
            <a:chOff x="535821" y="982612"/>
            <a:chExt cx="3914300" cy="3177070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A6032D5F-8E48-6C49-A65B-6DAF2E15378B}"/>
                </a:ext>
              </a:extLst>
            </p:cNvPr>
            <p:cNvGrpSpPr/>
            <p:nvPr userDrawn="1"/>
          </p:nvGrpSpPr>
          <p:grpSpPr>
            <a:xfrm>
              <a:off x="923864" y="1029803"/>
              <a:ext cx="3526257" cy="1157103"/>
              <a:chOff x="1156477" y="3766796"/>
              <a:chExt cx="3526257" cy="1157103"/>
            </a:xfrm>
          </p:grpSpPr>
          <p:sp>
            <p:nvSpPr>
              <p:cNvPr id="81" name="TextBox 9">
                <a:extLst>
                  <a:ext uri="{FF2B5EF4-FFF2-40B4-BE49-F238E27FC236}">
                    <a16:creationId xmlns:a16="http://schemas.microsoft.com/office/drawing/2014/main" id="{5CA4A043-7010-2C4B-8C44-B783EE6796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6477" y="4159049"/>
                <a:ext cx="1736941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GB" altLang="en-US" sz="1050" spc="50" dirty="0">
                    <a:solidFill>
                      <a:schemeClr val="bg2"/>
                    </a:solidFill>
                  </a:rPr>
                  <a:t>+44 (0)20 7598 1500</a:t>
                </a:r>
              </a:p>
            </p:txBody>
          </p:sp>
          <p:sp>
            <p:nvSpPr>
              <p:cNvPr id="82" name="TextBox 11">
                <a:extLst>
                  <a:ext uri="{FF2B5EF4-FFF2-40B4-BE49-F238E27FC236}">
                    <a16:creationId xmlns:a16="http://schemas.microsoft.com/office/drawing/2014/main" id="{B90A3E5D-A956-2A4C-B384-2EA9D33AE7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8373" y="3766796"/>
                <a:ext cx="1898501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GB" altLang="en-US" sz="1050" spc="50" dirty="0" err="1">
                    <a:solidFill>
                      <a:schemeClr val="bg2"/>
                    </a:solidFill>
                  </a:rPr>
                  <a:t>conferences@soci.org</a:t>
                </a:r>
                <a:endParaRPr lang="en-GB" altLang="en-US" sz="1050" spc="5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83" name="TextBox 12">
                <a:extLst>
                  <a:ext uri="{FF2B5EF4-FFF2-40B4-BE49-F238E27FC236}">
                    <a16:creationId xmlns:a16="http://schemas.microsoft.com/office/drawing/2014/main" id="{AB9BC1AD-8294-714D-B599-7671647E1D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5394" y="4508401"/>
                <a:ext cx="3507340" cy="4154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GB" altLang="en-US" sz="1050" spc="50" dirty="0">
                    <a:solidFill>
                      <a:schemeClr val="bg2"/>
                    </a:solidFill>
                  </a:rPr>
                  <a:t>14-15 Belgrave Square,</a:t>
                </a:r>
              </a:p>
              <a:p>
                <a:r>
                  <a:rPr lang="en-GB" altLang="en-US" sz="1050" spc="50" dirty="0">
                    <a:solidFill>
                      <a:schemeClr val="bg2"/>
                    </a:solidFill>
                  </a:rPr>
                  <a:t>SW1X 8PS, London, UK</a:t>
                </a:r>
              </a:p>
            </p:txBody>
          </p:sp>
        </p:grpSp>
        <p:pic>
          <p:nvPicPr>
            <p:cNvPr id="37" name="Picture 36" descr="Icon&#10;&#10;Description automatically generated">
              <a:extLst>
                <a:ext uri="{FF2B5EF4-FFF2-40B4-BE49-F238E27FC236}">
                  <a16:creationId xmlns:a16="http://schemas.microsoft.com/office/drawing/2014/main" id="{C64CAA05-61C9-3B44-B465-EA2666C6FA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5863" y="982612"/>
              <a:ext cx="353796" cy="353796"/>
            </a:xfrm>
            <a:prstGeom prst="rect">
              <a:avLst/>
            </a:prstGeom>
          </p:spPr>
        </p:pic>
        <p:pic>
          <p:nvPicPr>
            <p:cNvPr id="38" name="Picture 37" descr="Icon&#10;&#10;Description automatically generated">
              <a:extLst>
                <a:ext uri="{FF2B5EF4-FFF2-40B4-BE49-F238E27FC236}">
                  <a16:creationId xmlns:a16="http://schemas.microsoft.com/office/drawing/2014/main" id="{10DC1F8F-0CC8-DA4C-9D6E-359D672C4E2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4272" y="1388479"/>
              <a:ext cx="318653" cy="318653"/>
            </a:xfrm>
            <a:prstGeom prst="rect">
              <a:avLst/>
            </a:prstGeom>
          </p:spPr>
        </p:pic>
        <p:pic>
          <p:nvPicPr>
            <p:cNvPr id="67" name="Picture 66" descr="Icon&#10;&#10;Description automatically generated">
              <a:extLst>
                <a:ext uri="{FF2B5EF4-FFF2-40B4-BE49-F238E27FC236}">
                  <a16:creationId xmlns:a16="http://schemas.microsoft.com/office/drawing/2014/main" id="{2D297F14-9A06-C24A-9BFB-92CE67E5CC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8377" y="1818836"/>
              <a:ext cx="324904" cy="324904"/>
            </a:xfrm>
            <a:prstGeom prst="rect">
              <a:avLst/>
            </a:prstGeom>
          </p:spPr>
        </p:pic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7E7C6300-2F0D-6542-889F-CBF3E09A2ED1}"/>
                </a:ext>
              </a:extLst>
            </p:cNvPr>
            <p:cNvGrpSpPr/>
            <p:nvPr userDrawn="1"/>
          </p:nvGrpSpPr>
          <p:grpSpPr>
            <a:xfrm>
              <a:off x="535821" y="2239344"/>
              <a:ext cx="3160593" cy="1920338"/>
              <a:chOff x="2644633" y="1156707"/>
              <a:chExt cx="3160593" cy="1920338"/>
            </a:xfrm>
          </p:grpSpPr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DE3BCE84-B960-5D46-8B38-C24F3CC61A85}"/>
                  </a:ext>
                </a:extLst>
              </p:cNvPr>
              <p:cNvGrpSpPr/>
              <p:nvPr userDrawn="1"/>
            </p:nvGrpSpPr>
            <p:grpSpPr>
              <a:xfrm>
                <a:off x="3031803" y="1218475"/>
                <a:ext cx="2773423" cy="1826952"/>
                <a:chOff x="3640395" y="2733936"/>
                <a:chExt cx="2773423" cy="1826952"/>
              </a:xfrm>
            </p:grpSpPr>
            <p:sp>
              <p:nvSpPr>
                <p:cNvPr id="76" name="TextBox 7">
                  <a:extLst>
                    <a:ext uri="{FF2B5EF4-FFF2-40B4-BE49-F238E27FC236}">
                      <a16:creationId xmlns:a16="http://schemas.microsoft.com/office/drawing/2014/main" id="{3465BC1D-9960-9640-B064-559BFB73A75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40395" y="2733936"/>
                  <a:ext cx="1094810" cy="2616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GB" altLang="en-US" sz="1050" spc="50" dirty="0">
                      <a:solidFill>
                        <a:schemeClr val="bg2"/>
                      </a:solidFill>
                    </a:rPr>
                    <a:t>@SCIupdate</a:t>
                  </a:r>
                </a:p>
              </p:txBody>
            </p:sp>
            <p:sp>
              <p:nvSpPr>
                <p:cNvPr id="77" name="TextBox 8">
                  <a:extLst>
                    <a:ext uri="{FF2B5EF4-FFF2-40B4-BE49-F238E27FC236}">
                      <a16:creationId xmlns:a16="http://schemas.microsoft.com/office/drawing/2014/main" id="{ED98039D-FFBE-244E-925F-110DDFF31E0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50685" y="3132699"/>
                  <a:ext cx="1943460" cy="2616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GB" altLang="en-US" sz="1050" spc="50" dirty="0">
                      <a:solidFill>
                        <a:schemeClr val="bg2"/>
                      </a:solidFill>
                    </a:rPr>
                    <a:t>SocietyChemica</a:t>
                  </a:r>
                  <a:r>
                    <a:rPr lang="en-GB" altLang="en-US" sz="1050" spc="50" dirty="0">
                      <a:solidFill>
                        <a:schemeClr val="bg2"/>
                      </a:solidFill>
                      <a:latin typeface="Leelawadee" panose="020B0502040204020203" pitchFamily="34" charset="-34"/>
                    </a:rPr>
                    <a:t>l</a:t>
                  </a:r>
                  <a:r>
                    <a:rPr lang="en-GB" altLang="en-US" sz="1050" spc="50" dirty="0">
                      <a:solidFill>
                        <a:schemeClr val="bg2"/>
                      </a:solidFill>
                    </a:rPr>
                    <a:t>Industry</a:t>
                  </a:r>
                </a:p>
              </p:txBody>
            </p:sp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88225BE0-230B-4C4D-AAA6-62D2A684854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60185" y="3536179"/>
                  <a:ext cx="2102849" cy="2616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GB" altLang="en-US" sz="1050" spc="50" dirty="0">
                      <a:solidFill>
                        <a:schemeClr val="bg2"/>
                      </a:solidFill>
                    </a:rPr>
                    <a:t>Society of chemical industry</a:t>
                  </a:r>
                </a:p>
              </p:txBody>
            </p:sp>
            <p:sp>
              <p:nvSpPr>
                <p:cNvPr id="79" name="TextBox 8">
                  <a:extLst>
                    <a:ext uri="{FF2B5EF4-FFF2-40B4-BE49-F238E27FC236}">
                      <a16:creationId xmlns:a16="http://schemas.microsoft.com/office/drawing/2014/main" id="{890DFB70-4CC7-2B41-A415-B1D812C48EA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50685" y="3915136"/>
                  <a:ext cx="2763133" cy="2539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GB" altLang="en-US" sz="1050" spc="50" dirty="0">
                      <a:solidFill>
                        <a:schemeClr val="bg2"/>
                      </a:solidFill>
                    </a:rPr>
                    <a:t>SCI - The Society of Chemical Industry</a:t>
                  </a:r>
                </a:p>
              </p:txBody>
            </p:sp>
            <p:sp>
              <p:nvSpPr>
                <p:cNvPr id="80" name="TextBox 8">
                  <a:extLst>
                    <a:ext uri="{FF2B5EF4-FFF2-40B4-BE49-F238E27FC236}">
                      <a16:creationId xmlns:a16="http://schemas.microsoft.com/office/drawing/2014/main" id="{6E586158-92DC-BD48-BFA8-2BB49521D88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69695" y="4299278"/>
                  <a:ext cx="1943460" cy="2616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GB" altLang="en-US" sz="1050" spc="50" dirty="0">
                      <a:solidFill>
                        <a:schemeClr val="bg2"/>
                      </a:solidFill>
                    </a:rPr>
                    <a:t>www.soci.org/blog</a:t>
                  </a:r>
                </a:p>
              </p:txBody>
            </p:sp>
          </p:grp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FC8482EB-ED45-F649-82F6-717F11A446C9}"/>
                  </a:ext>
                </a:extLst>
              </p:cNvPr>
              <p:cNvGrpSpPr/>
              <p:nvPr userDrawn="1"/>
            </p:nvGrpSpPr>
            <p:grpSpPr>
              <a:xfrm>
                <a:off x="2644633" y="1156707"/>
                <a:ext cx="449327" cy="1920338"/>
                <a:chOff x="3315937" y="2657880"/>
                <a:chExt cx="449327" cy="1920338"/>
              </a:xfrm>
            </p:grpSpPr>
            <p:pic>
              <p:nvPicPr>
                <p:cNvPr id="71" name="Picture 70" descr="Logo, company name&#10;&#10;Description automatically generated">
                  <a:extLst>
                    <a:ext uri="{FF2B5EF4-FFF2-40B4-BE49-F238E27FC236}">
                      <a16:creationId xmlns:a16="http://schemas.microsoft.com/office/drawing/2014/main" id="{EC192A15-D27C-FD41-903F-7572BA6BB27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67040" y="4222361"/>
                  <a:ext cx="355857" cy="355857"/>
                </a:xfrm>
                <a:prstGeom prst="rect">
                  <a:avLst/>
                </a:prstGeom>
              </p:spPr>
            </p:pic>
            <p:pic>
              <p:nvPicPr>
                <p:cNvPr id="72" name="Picture 71" descr="Icon&#10;&#10;Description automatically generated">
                  <a:extLst>
                    <a:ext uri="{FF2B5EF4-FFF2-40B4-BE49-F238E27FC236}">
                      <a16:creationId xmlns:a16="http://schemas.microsoft.com/office/drawing/2014/main" id="{80CE3317-CB77-5B47-8969-3EEE56A24F9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15937" y="3800293"/>
                  <a:ext cx="449327" cy="449327"/>
                </a:xfrm>
                <a:prstGeom prst="rect">
                  <a:avLst/>
                </a:prstGeom>
              </p:spPr>
            </p:pic>
            <p:pic>
              <p:nvPicPr>
                <p:cNvPr id="73" name="Picture 72" descr="Icon&#10;&#10;Description automatically generated">
                  <a:extLst>
                    <a:ext uri="{FF2B5EF4-FFF2-40B4-BE49-F238E27FC236}">
                      <a16:creationId xmlns:a16="http://schemas.microsoft.com/office/drawing/2014/main" id="{CC432549-05AE-A34A-9A2E-3303E586649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45911" y="3439626"/>
                  <a:ext cx="389988" cy="389988"/>
                </a:xfrm>
                <a:prstGeom prst="rect">
                  <a:avLst/>
                </a:prstGeom>
              </p:spPr>
            </p:pic>
            <p:pic>
              <p:nvPicPr>
                <p:cNvPr id="74" name="Picture 73" descr="Logo, icon&#10;&#10;Description automatically generated">
                  <a:extLst>
                    <a:ext uri="{FF2B5EF4-FFF2-40B4-BE49-F238E27FC236}">
                      <a16:creationId xmlns:a16="http://schemas.microsoft.com/office/drawing/2014/main" id="{73CA02B5-C296-3841-91FB-E0D89ABC873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34812" y="3039272"/>
                  <a:ext cx="391371" cy="391371"/>
                </a:xfrm>
                <a:prstGeom prst="rect">
                  <a:avLst/>
                </a:prstGeom>
              </p:spPr>
            </p:pic>
            <p:pic>
              <p:nvPicPr>
                <p:cNvPr id="75" name="Picture 74">
                  <a:extLst>
                    <a:ext uri="{FF2B5EF4-FFF2-40B4-BE49-F238E27FC236}">
                      <a16:creationId xmlns:a16="http://schemas.microsoft.com/office/drawing/2014/main" id="{7CDC2C6E-3DF1-E245-ADED-A571415EB32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349704" y="2657880"/>
                  <a:ext cx="382703" cy="382703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92A991F-F552-6843-9E70-0705098BB089}"/>
              </a:ext>
            </a:extLst>
          </p:cNvPr>
          <p:cNvGrpSpPr/>
          <p:nvPr userDrawn="1"/>
        </p:nvGrpSpPr>
        <p:grpSpPr>
          <a:xfrm>
            <a:off x="535514" y="4836336"/>
            <a:ext cx="2848964" cy="923001"/>
            <a:chOff x="662584" y="5210421"/>
            <a:chExt cx="2848964" cy="923001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302BA4F-4154-6446-823F-48380DA0FD30}"/>
                </a:ext>
              </a:extLst>
            </p:cNvPr>
            <p:cNvGrpSpPr/>
            <p:nvPr userDrawn="1"/>
          </p:nvGrpSpPr>
          <p:grpSpPr>
            <a:xfrm>
              <a:off x="662584" y="5210421"/>
              <a:ext cx="1321155" cy="923001"/>
              <a:chOff x="649705" y="5184663"/>
              <a:chExt cx="1321155" cy="923001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B24DFEE4-4F30-5F4B-9317-CAE7F20133E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970860" y="5524500"/>
                <a:ext cx="0" cy="562224"/>
              </a:xfrm>
              <a:prstGeom prst="line">
                <a:avLst/>
              </a:prstGeom>
              <a:ln w="127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1" name="Picture 40" descr="Logo, company name&#10;&#10;Description automatically generated">
                <a:extLst>
                  <a:ext uri="{FF2B5EF4-FFF2-40B4-BE49-F238E27FC236}">
                    <a16:creationId xmlns:a16="http://schemas.microsoft.com/office/drawing/2014/main" id="{867856A6-C6B8-2749-B09C-DD1BC9CD3FF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49705" y="5184663"/>
                <a:ext cx="1188074" cy="923001"/>
              </a:xfrm>
              <a:prstGeom prst="rect">
                <a:avLst/>
              </a:prstGeom>
            </p:spPr>
          </p:pic>
        </p:grpSp>
        <p:pic>
          <p:nvPicPr>
            <p:cNvPr id="39" name="Picture 38" descr="Text&#10;&#10;Description automatically generated with medium confidence">
              <a:extLst>
                <a:ext uri="{FF2B5EF4-FFF2-40B4-BE49-F238E27FC236}">
                  <a16:creationId xmlns:a16="http://schemas.microsoft.com/office/drawing/2014/main" id="{387D56E5-6308-374A-8519-61723ABCF0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6097" y="5618027"/>
              <a:ext cx="1365451" cy="4053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23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76AFEA3-3B46-ED40-ACAC-7E356CF074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6800" cy="68607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B56C81-AFB6-3547-86E1-F98111609B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02" y="417014"/>
            <a:ext cx="1341161" cy="104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71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D989B666-5733-4846-A36A-72054A0D2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000" y="684000"/>
            <a:ext cx="10476000" cy="630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47AA259-2694-D249-9792-849DCA978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33525"/>
            <a:ext cx="104760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127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56" r:id="rId2"/>
    <p:sldLayoutId id="2147483769" r:id="rId3"/>
    <p:sldLayoutId id="2147483764" r:id="rId4"/>
    <p:sldLayoutId id="2147483767" r:id="rId5"/>
    <p:sldLayoutId id="2147483768" r:id="rId6"/>
    <p:sldLayoutId id="2147483755" r:id="rId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457200" rtl="0" eaLnBrk="1" latinLnBrk="0" hangingPunct="1">
        <a:spcBef>
          <a:spcPts val="500"/>
        </a:spcBef>
        <a:buClr>
          <a:schemeClr val="bg2"/>
        </a:buClr>
        <a:buFont typeface="Wingdings" pitchFamily="2" charset="2"/>
        <a:buChar char="§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457200" rtl="0" eaLnBrk="1" latinLnBrk="0" hangingPunct="1"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47663" algn="l" defTabSz="457200" rtl="0" eaLnBrk="1" latinLnBrk="0" hangingPunct="1">
        <a:spcBef>
          <a:spcPts val="500"/>
        </a:spcBef>
        <a:buClr>
          <a:schemeClr val="bg2"/>
        </a:buClr>
        <a:buFont typeface="System Font Regular"/>
        <a:buChar char="–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360000" algn="l" defTabSz="457200" rtl="0" eaLnBrk="1" latinLnBrk="0" hangingPunct="1">
        <a:spcBef>
          <a:spcPct val="20000"/>
        </a:spcBef>
        <a:buClr>
          <a:schemeClr val="bg2"/>
        </a:buClr>
        <a:buFont typeface="System Font Regular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360000" algn="l" defTabSz="457200" rtl="0" eaLnBrk="1" latinLnBrk="0" hangingPunct="1">
        <a:spcBef>
          <a:spcPct val="20000"/>
        </a:spcBef>
        <a:buClr>
          <a:srgbClr val="729BC8"/>
        </a:buClr>
        <a:buFont typeface="System Font Regular"/>
        <a:buChar char="–"/>
        <a:tabLst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AE0B9D-7C64-1042-9FF1-CCA9FB385D3A}"/>
              </a:ext>
            </a:extLst>
          </p:cNvPr>
          <p:cNvSpPr txBox="1">
            <a:spLocks/>
          </p:cNvSpPr>
          <p:nvPr/>
        </p:nvSpPr>
        <p:spPr>
          <a:xfrm>
            <a:off x="1475700" y="3016100"/>
            <a:ext cx="3528100" cy="6480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b="0" spc="300" dirty="0"/>
              <a:t>1</a:t>
            </a:r>
            <a:r>
              <a:rPr lang="en-GB" b="0" spc="300" baseline="30000" dirty="0"/>
              <a:t>st</a:t>
            </a:r>
            <a:r>
              <a:rPr lang="en-GB" b="0" spc="300" dirty="0"/>
              <a:t> ROUND ENTRY</a:t>
            </a:r>
          </a:p>
        </p:txBody>
      </p:sp>
    </p:spTree>
    <p:extLst>
      <p:ext uri="{BB962C8B-B14F-4D97-AF65-F5344CB8AC3E}">
        <p14:creationId xmlns:p14="http://schemas.microsoft.com/office/powerpoint/2010/main" val="672406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279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E9FC1-B76E-EA42-8675-954FF67A6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</a:t>
            </a:r>
            <a:r>
              <a:rPr lang="en-GB" baseline="30000" dirty="0"/>
              <a:t>th</a:t>
            </a:r>
            <a:r>
              <a:rPr lang="en-GB" dirty="0"/>
              <a:t> National retrosynthesis competition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83410-DE98-1541-9897-F23813F9A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000" y="2127360"/>
            <a:ext cx="10620000" cy="3208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chemeClr val="tx2"/>
                </a:solidFill>
              </a:rPr>
              <a:t>Team Name:</a:t>
            </a:r>
          </a:p>
          <a:p>
            <a:pPr marL="0" indent="0">
              <a:buNone/>
            </a:pPr>
            <a:endParaRPr lang="en-GB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chemeClr val="tx2"/>
                </a:solidFill>
              </a:rPr>
              <a:t>Team Members: </a:t>
            </a:r>
          </a:p>
          <a:p>
            <a:pPr marL="0" indent="0">
              <a:buNone/>
            </a:pPr>
            <a:endParaRPr lang="en-GB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chemeClr val="tx2"/>
                </a:solidFill>
              </a:rPr>
              <a:t>Institution / University / Company: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4DFB7-98F9-5248-92AC-2AB683427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C68878D-6ED3-A448-A3D2-52046CFFCC9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91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2DD1-C412-6942-A5B0-0385F277B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Retrosynthesis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C2C12-5E3A-DC49-8361-E9DB805FB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4BF8A-5397-8C42-B8D7-5E0DEF9D2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C68878D-6ED3-A448-A3D2-52046CFFCC9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564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2DD1-C412-6942-A5B0-0385F277B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Retrosynthesis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C2C12-5E3A-DC49-8361-E9DB805FB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4BF8A-5397-8C42-B8D7-5E0DEF9D2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C68878D-6ED3-A448-A3D2-52046CFFCC9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98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2DD1-C412-6942-A5B0-0385F277B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Retrosynthesis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C2C12-5E3A-DC49-8361-E9DB805FB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4BF8A-5397-8C42-B8D7-5E0DEF9D2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C68878D-6ED3-A448-A3D2-52046CFFCC9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152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2DD1-C412-6942-A5B0-0385F277B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Retrosynthesis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C2C12-5E3A-DC49-8361-E9DB805FB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4BF8A-5397-8C42-B8D7-5E0DEF9D2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C68878D-6ED3-A448-A3D2-52046CFFCC9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1608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2DD1-C412-6942-A5B0-0385F277B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Retrosynthesis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C2C12-5E3A-DC49-8361-E9DB805FB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4BF8A-5397-8C42-B8D7-5E0DEF9D2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C68878D-6ED3-A448-A3D2-52046CFFCC9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68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2DD1-C412-6942-A5B0-0385F277B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Retrosynthesis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C2C12-5E3A-DC49-8361-E9DB805FB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4BF8A-5397-8C42-B8D7-5E0DEF9D2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C68878D-6ED3-A448-A3D2-52046CFFCC9C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87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2DD1-C412-6942-A5B0-0385F277B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Retrosynthesis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C2C12-5E3A-DC49-8361-E9DB805FB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4BF8A-5397-8C42-B8D7-5E0DEF9D2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C68878D-6ED3-A448-A3D2-52046CFFCC9C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03956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Brand Colours SCI 2021">
      <a:dk1>
        <a:srgbClr val="000000"/>
      </a:dk1>
      <a:lt1>
        <a:srgbClr val="FFFFFF"/>
      </a:lt1>
      <a:dk2>
        <a:srgbClr val="003465"/>
      </a:dk2>
      <a:lt2>
        <a:srgbClr val="81A2CD"/>
      </a:lt2>
      <a:accent1>
        <a:srgbClr val="81A2CD"/>
      </a:accent1>
      <a:accent2>
        <a:srgbClr val="308791"/>
      </a:accent2>
      <a:accent3>
        <a:srgbClr val="674C98"/>
      </a:accent3>
      <a:accent4>
        <a:srgbClr val="99CFB9"/>
      </a:accent4>
      <a:accent5>
        <a:srgbClr val="FABA59"/>
      </a:accent5>
      <a:accent6>
        <a:srgbClr val="FD6945"/>
      </a:accent6>
      <a:hlink>
        <a:srgbClr val="007EAC"/>
      </a:hlink>
      <a:folHlink>
        <a:srgbClr val="003465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14949</TotalTime>
  <Words>36</Words>
  <Application>Microsoft Macintosh PowerPoint</Application>
  <PresentationFormat>Widescreen</PresentationFormat>
  <Paragraphs>25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Leelawadee</vt:lpstr>
      <vt:lpstr>System Font Regular</vt:lpstr>
      <vt:lpstr>Wingdings</vt:lpstr>
      <vt:lpstr>1_Custom Design</vt:lpstr>
      <vt:lpstr>PowerPoint Presentation</vt:lpstr>
      <vt:lpstr>10th National retrosynthesis competition 2023</vt:lpstr>
      <vt:lpstr>Retrosynthesis</vt:lpstr>
      <vt:lpstr>Retrosynthesis</vt:lpstr>
      <vt:lpstr>Retrosynthesis</vt:lpstr>
      <vt:lpstr>Retrosynthesis</vt:lpstr>
      <vt:lpstr>Retrosynthesis</vt:lpstr>
      <vt:lpstr>Retrosynthesis</vt:lpstr>
      <vt:lpstr>Retrosynthesis</vt:lpstr>
      <vt:lpstr>PowerPoint Presentation</vt:lpstr>
    </vt:vector>
  </TitlesOfParts>
  <Manager/>
  <Company>Hewlett-Packard Company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Christel </dc:creator>
  <cp:keywords/>
  <dc:description/>
  <cp:lastModifiedBy>Christel Persson</cp:lastModifiedBy>
  <cp:revision>587</cp:revision>
  <cp:lastPrinted>2022-02-21T18:02:17Z</cp:lastPrinted>
  <dcterms:created xsi:type="dcterms:W3CDTF">2019-03-22T15:05:51Z</dcterms:created>
  <dcterms:modified xsi:type="dcterms:W3CDTF">2022-09-14T10:24:14Z</dcterms:modified>
  <cp:category/>
</cp:coreProperties>
</file>