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</p:sldIdLst>
  <p:sldSz cx="12192000" cy="6858000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581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83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072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278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537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398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859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568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906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812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589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AD3D9-DF0E-4E26-B358-F7AF43E4A261}" type="datetimeFigureOut">
              <a:rPr lang="en-IE" smtClean="0"/>
              <a:t>03/11/2016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92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389" y="750888"/>
            <a:ext cx="9144000" cy="2387600"/>
          </a:xfrm>
        </p:spPr>
        <p:txBody>
          <a:bodyPr/>
          <a:lstStyle/>
          <a:p>
            <a:r>
              <a:rPr lang="en-IE" dirty="0" smtClean="0"/>
              <a:t>Science Table </a:t>
            </a:r>
            <a:r>
              <a:rPr lang="en-IE" smtClean="0"/>
              <a:t>Quiz Answers </a:t>
            </a:r>
            <a:r>
              <a:rPr lang="en-IE" dirty="0" smtClean="0"/>
              <a:t>2016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" y="4055609"/>
            <a:ext cx="3124200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69" y="3722234"/>
            <a:ext cx="4777441" cy="9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97535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Miscellaneous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203960"/>
            <a:ext cx="5632450" cy="48434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Twitter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Denmark (&amp; not between Denmark &amp; Sweden - 3</a:t>
            </a:r>
            <a:r>
              <a:rPr lang="en-IE" sz="2000" baseline="30000" dirty="0" smtClean="0"/>
              <a:t>rd</a:t>
            </a:r>
            <a:r>
              <a:rPr lang="en-IE" sz="2000" dirty="0" smtClean="0"/>
              <a:t> longest in world)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Atomic weight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Mandible (</a:t>
            </a:r>
            <a:r>
              <a:rPr lang="en-IE" sz="2000" dirty="0" err="1" smtClean="0"/>
              <a:t>mandibula</a:t>
            </a:r>
            <a:r>
              <a:rPr lang="en-IE" sz="20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46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173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3.1416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(Great Basin) Bristlecone Pine (</a:t>
            </a:r>
            <a:r>
              <a:rPr lang="en-IE" sz="2000" dirty="0" err="1" smtClean="0"/>
              <a:t>Pinus</a:t>
            </a:r>
            <a:r>
              <a:rPr lang="en-IE" sz="2000" dirty="0" smtClean="0"/>
              <a:t> </a:t>
            </a:r>
            <a:r>
              <a:rPr lang="en-IE" sz="2000" dirty="0" err="1" smtClean="0"/>
              <a:t>langeva</a:t>
            </a:r>
            <a:r>
              <a:rPr lang="en-IE" sz="20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On account of their Global Warming Potential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The James Webb telescope</a:t>
            </a: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300" y="1435837"/>
            <a:ext cx="2773500" cy="1757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050" y="3648074"/>
            <a:ext cx="2852944" cy="18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Science Fiction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5010150" cy="463391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Ender’s Game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Humans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Benedict Cumberbatch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Frank Herbert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Michelle Gomez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(Star Trek) Beyond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 Space Station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err="1" smtClean="0"/>
              <a:t>Autoignition</a:t>
            </a:r>
            <a:r>
              <a:rPr lang="en-IE" sz="2000" dirty="0" smtClean="0"/>
              <a:t> temperature of paper.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Creature from the Black Lagoon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The Survivalist</a:t>
            </a:r>
          </a:p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1340774"/>
            <a:ext cx="2647950" cy="1099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2627513"/>
            <a:ext cx="2628900" cy="1575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500" y="4314678"/>
            <a:ext cx="2628900" cy="14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94487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Science Rising: Great Inventions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080"/>
            <a:ext cx="5391150" cy="47748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Central Europe (Slovenia)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Tin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Marco Polo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Steel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Lightbulb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Alexander Fleming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Refrigerators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Bletchley Park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Transistor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Motorola</a:t>
            </a: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823" y="1402080"/>
            <a:ext cx="21336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933" y="2095452"/>
            <a:ext cx="2625957" cy="264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070" y="3230880"/>
            <a:ext cx="2917106" cy="2152649"/>
          </a:xfrm>
          <a:prstGeom prst="rect">
            <a:avLst/>
          </a:prstGeom>
        </p:spPr>
      </p:pic>
      <p:pic>
        <p:nvPicPr>
          <p:cNvPr id="9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5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51"/>
            <a:ext cx="10515600" cy="668591"/>
          </a:xfrm>
        </p:spPr>
        <p:txBody>
          <a:bodyPr>
            <a:normAutofit/>
          </a:bodyPr>
          <a:lstStyle/>
          <a:p>
            <a:r>
              <a:rPr lang="en-IE" sz="3600" dirty="0" smtClean="0"/>
              <a:t>Science and Technology in 1996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7675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799" y="1280160"/>
            <a:ext cx="6612049" cy="489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Head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2015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Coffee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Radon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Shark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“Sing” – a sort of dawn chorus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err="1" smtClean="0"/>
              <a:t>Egon</a:t>
            </a:r>
            <a:r>
              <a:rPr lang="en-IE" sz="2000" dirty="0" smtClean="0"/>
              <a:t> Musk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Collagen (to help with bone grafts)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Any of D. </a:t>
            </a:r>
            <a:r>
              <a:rPr lang="en-IE" sz="2000" dirty="0" err="1" smtClean="0"/>
              <a:t>Thouless</a:t>
            </a:r>
            <a:r>
              <a:rPr lang="en-IE" sz="2000" dirty="0" smtClean="0"/>
              <a:t>, F. Duncan M. Haldane J. M </a:t>
            </a:r>
            <a:r>
              <a:rPr lang="en-IE" sz="2000" dirty="0" err="1" smtClean="0"/>
              <a:t>Kosterlitz</a:t>
            </a:r>
            <a:r>
              <a:rPr lang="en-IE" sz="2000" dirty="0" smtClean="0"/>
              <a:t>, </a:t>
            </a:r>
            <a:r>
              <a:rPr lang="nn-NO" sz="2000" dirty="0" smtClean="0"/>
              <a:t>J-P Sauvage, Sir J. Fraser Stoddart, B. Feringa, Yoshinori Ohsumi </a:t>
            </a:r>
            <a:endParaRPr lang="en-IE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400 ppm</a:t>
            </a:r>
          </a:p>
          <a:p>
            <a:pPr marL="514350" indent="-51435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749" y="1090419"/>
            <a:ext cx="2187718" cy="1384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831" y="2763528"/>
            <a:ext cx="1981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749" y="4311311"/>
            <a:ext cx="2217364" cy="1412813"/>
          </a:xfrm>
          <a:prstGeom prst="rect">
            <a:avLst/>
          </a:prstGeom>
        </p:spPr>
      </p:pic>
      <p:pic>
        <p:nvPicPr>
          <p:cNvPr id="10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80009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Recent Space Pictures</a:t>
            </a:r>
            <a:endParaRPr lang="en-IE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104900"/>
            <a:ext cx="6078648" cy="50720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Pluto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Charon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Ceres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Comet 67P (half mark for Philae or Rosetta comet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Europa (note the geysers)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err="1" smtClean="0"/>
              <a:t>Proxima</a:t>
            </a:r>
            <a:r>
              <a:rPr lang="en-IE" sz="2000" dirty="0" smtClean="0"/>
              <a:t> Centauri (with planet in habitable zone)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Jupiter (polar view from Juno. Note red spot at the top)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Earth (and Moon, from Juno)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Gravity waves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Mercury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312" y="1727813"/>
            <a:ext cx="3379525" cy="207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824" y="3970499"/>
            <a:ext cx="2757487" cy="1943433"/>
          </a:xfrm>
          <a:prstGeom prst="rect">
            <a:avLst/>
          </a:prstGeom>
        </p:spPr>
      </p:pic>
      <p:pic>
        <p:nvPicPr>
          <p:cNvPr id="8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88"/>
            <a:ext cx="10515600" cy="864587"/>
          </a:xfrm>
        </p:spPr>
        <p:txBody>
          <a:bodyPr>
            <a:normAutofit/>
          </a:bodyPr>
          <a:lstStyle/>
          <a:p>
            <a:r>
              <a:rPr lang="en-IE" sz="3600" dirty="0" smtClean="0"/>
              <a:t>Famous Mathematicians</a:t>
            </a:r>
            <a:endParaRPr lang="en-IE" sz="3600" dirty="0"/>
          </a:p>
        </p:txBody>
      </p:sp>
      <p:sp>
        <p:nvSpPr>
          <p:cNvPr id="117" name="Content Placeholder 116"/>
          <p:cNvSpPr>
            <a:spLocks noGrp="1"/>
          </p:cNvSpPr>
          <p:nvPr>
            <p:ph idx="1"/>
          </p:nvPr>
        </p:nvSpPr>
        <p:spPr>
          <a:xfrm>
            <a:off x="838200" y="1485900"/>
            <a:ext cx="7820025" cy="5181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Euclid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Archimedes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Al Khwarizmi (“Algorithm” comes from his name)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Omar Khayyam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Fibonacci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 Ye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Copernicus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Euler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Hamilton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Nash</a:t>
            </a:r>
          </a:p>
          <a:p>
            <a:pPr marL="514350" indent="-514350">
              <a:buFont typeface="+mj-lt"/>
              <a:buAutoNum type="arabicPeriod"/>
            </a:pP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496" y="1572844"/>
            <a:ext cx="1559304" cy="97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1010" y="2687121"/>
            <a:ext cx="1390431" cy="1637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6502" y="4634415"/>
            <a:ext cx="3341979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361"/>
            <a:ext cx="10515600" cy="92963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Top 10 Science Universities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6360"/>
            <a:ext cx="3373192" cy="482060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MIT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Harvard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Cambridge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Stanford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Oxford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ETH Zurich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(</a:t>
            </a:r>
            <a:r>
              <a:rPr lang="en-IE" sz="2000" dirty="0" err="1" smtClean="0"/>
              <a:t>Univ</a:t>
            </a:r>
            <a:r>
              <a:rPr lang="en-IE" sz="2000" dirty="0" smtClean="0"/>
              <a:t> of Calif) Berkeley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Caltech (Calif Inst Tech)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NU Singapore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Tokyo</a:t>
            </a:r>
          </a:p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192" y="1356360"/>
            <a:ext cx="3409333" cy="1678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950" y="2343927"/>
            <a:ext cx="3286326" cy="1758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192" y="3268819"/>
            <a:ext cx="3409333" cy="211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081"/>
            <a:ext cx="10515600" cy="94487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Zoology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63040"/>
            <a:ext cx="3451225" cy="471392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Black rat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Edible dormouse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Common frog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Red fox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Red squirrel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Red deer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Grass snake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Pine marten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Brown bear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Hare</a:t>
            </a: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833" y="1171395"/>
            <a:ext cx="2381250" cy="2085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906" y="1534984"/>
            <a:ext cx="1814914" cy="1647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154" y="3603749"/>
            <a:ext cx="2949263" cy="1738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158" y="3603077"/>
            <a:ext cx="2329725" cy="19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02107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Medicine: Deficiencies &amp; Surfeits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86840"/>
            <a:ext cx="7223125" cy="479012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Scurvy (it’s the E number for vitamin C)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err="1" smtClean="0"/>
              <a:t>Hypervitaminosis</a:t>
            </a:r>
            <a:r>
              <a:rPr lang="en-IE" sz="2000" dirty="0" smtClean="0"/>
              <a:t> A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Vitamin D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Vitamin B1 (thiamine)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Iodine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Cadmium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Potassium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Chocolate (also tea &amp; cola nuts)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Balzac (it was probably heart failure, but he apparently drank 50 cups per day)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Peaches (he probably had dysentery).</a:t>
            </a:r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75" y="1510578"/>
            <a:ext cx="2443162" cy="1338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906" y="3106399"/>
            <a:ext cx="1866900" cy="904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643" y="4181073"/>
            <a:ext cx="2257425" cy="17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Name the Chemical Elements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2250"/>
            <a:ext cx="448627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Helium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Fluorine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Lithium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Carbon (rough diamonds)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Iodine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Tungsten (an original Edison lamp)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Gallium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Bromine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Neon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 smtClean="0"/>
              <a:t>Phosphorus</a:t>
            </a:r>
          </a:p>
          <a:p>
            <a:pPr marL="514350" indent="-514350">
              <a:buFont typeface="+mj-lt"/>
              <a:buAutoNum type="arabicPeriod"/>
            </a:pPr>
            <a:endParaRPr lang="en-IE" sz="2000" dirty="0" smtClean="0"/>
          </a:p>
          <a:p>
            <a:pPr marL="514350" indent="-51435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183" y="1930394"/>
            <a:ext cx="6191250" cy="34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374</Words>
  <Application>Microsoft Office PowerPoint</Application>
  <PresentationFormat>Widescreen</PresentationFormat>
  <Paragraphs>111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Science Table Quiz Answers 2016</vt:lpstr>
      <vt:lpstr>Science Rising: Great Inventions</vt:lpstr>
      <vt:lpstr>Science and Technology in 1996</vt:lpstr>
      <vt:lpstr>Recent Space Pictures</vt:lpstr>
      <vt:lpstr>Famous Mathematicians</vt:lpstr>
      <vt:lpstr>Top 10 Science Universities</vt:lpstr>
      <vt:lpstr>Zoology</vt:lpstr>
      <vt:lpstr>Medicine: Deficiencies &amp; Surfeits</vt:lpstr>
      <vt:lpstr>Name the Chemical Elements</vt:lpstr>
      <vt:lpstr>Miscellaneous</vt:lpstr>
      <vt:lpstr>Science Fiction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Table Quiz 2014</dc:title>
  <dc:creator>David Birkett</dc:creator>
  <cp:lastModifiedBy>David Birkett</cp:lastModifiedBy>
  <cp:revision>130</cp:revision>
  <dcterms:created xsi:type="dcterms:W3CDTF">2014-10-22T16:12:53Z</dcterms:created>
  <dcterms:modified xsi:type="dcterms:W3CDTF">2016-11-03T14:44:11Z</dcterms:modified>
</cp:coreProperties>
</file>