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21" r:id="rId2"/>
    <p:sldMasterId id="2147483734" r:id="rId3"/>
    <p:sldMasterId id="2147483735" r:id="rId4"/>
    <p:sldMasterId id="2147483748" r:id="rId5"/>
  </p:sldMasterIdLst>
  <p:notesMasterIdLst>
    <p:notesMasterId r:id="rId15"/>
  </p:notesMasterIdLst>
  <p:handoutMasterIdLst>
    <p:handoutMasterId r:id="rId16"/>
  </p:handoutMasterIdLst>
  <p:sldIdLst>
    <p:sldId id="619" r:id="rId6"/>
    <p:sldId id="657" r:id="rId7"/>
    <p:sldId id="659" r:id="rId8"/>
    <p:sldId id="658" r:id="rId9"/>
    <p:sldId id="661" r:id="rId10"/>
    <p:sldId id="660" r:id="rId11"/>
    <p:sldId id="662" r:id="rId12"/>
    <p:sldId id="663" r:id="rId13"/>
    <p:sldId id="664" r:id="rId14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BC8"/>
    <a:srgbClr val="001C55"/>
    <a:srgbClr val="008788"/>
    <a:srgbClr val="003468"/>
    <a:srgbClr val="AAC4E4"/>
    <a:srgbClr val="73B264"/>
    <a:srgbClr val="614C9A"/>
    <a:srgbClr val="658BE1"/>
    <a:srgbClr val="FF896F"/>
    <a:srgbClr val="E17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0289D-719C-44DC-95F3-6BA230239E86}" v="28" dt="2021-02-16T16:39:1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r">
              <a:defRPr sz="1200"/>
            </a:lvl1pPr>
          </a:lstStyle>
          <a:p>
            <a:pPr>
              <a:defRPr/>
            </a:pPr>
            <a:fld id="{946BDEEE-666D-456A-8A09-5D0CF780E1F0}" type="datetimeFigureOut">
              <a:rPr lang="en-GB"/>
              <a:pPr>
                <a:defRPr/>
              </a:pPr>
              <a:t>14/09/2023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r">
              <a:defRPr sz="1200"/>
            </a:lvl1pPr>
          </a:lstStyle>
          <a:p>
            <a:pPr>
              <a:defRPr/>
            </a:pPr>
            <a:fld id="{8E19E9FF-517D-48F1-B48C-4B34F58148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5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6466"/>
            <a:ext cx="5440363" cy="446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9694D0-F1C8-425A-8632-37AC75A001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8C9BF84-E575-0345-8E74-4BF3C0F2C56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8519DC-FEF8-5948-B720-5384798EE5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lding, person, person, mirror&#10;&#10;Description automatically generated">
            <a:extLst>
              <a:ext uri="{FF2B5EF4-FFF2-40B4-BE49-F238E27FC236}">
                <a16:creationId xmlns:a16="http://schemas.microsoft.com/office/drawing/2014/main" id="{9F322F4F-4D61-764A-94D5-9DBF62DC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737041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6303F-193D-D445-8841-4B41FC0D8B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BAA753-2E22-7E42-87F2-AD6A2A572D7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5256584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221AC-12D6-A24B-8AA0-F9FB02BC84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C646B6D9-98D3-9F4A-AFA4-C904DB039F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45A3A2B8-96DC-AB49-AD59-887DD259C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4353069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FBF22-888D-B843-9FB8-8B28CD3BC9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214BF25D-5E7B-924F-AEC1-9B26E636AD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3A24D2B9-7656-F548-9960-5FCE11F0020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F9A49E-0711-8D40-84D6-B4A27B042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180816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BDFD2-876B-A54A-AE33-B3B62341F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0980119F-A45B-5049-ADDB-855A2AAAB4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D11AEACB-AB78-494D-B2BB-E33E0E3F6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220944" cy="687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391" y="3044670"/>
            <a:ext cx="4393217" cy="642584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Highlight slide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99391" y="3891231"/>
            <a:ext cx="4393217" cy="4709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 / name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248DBB-43F5-224E-8374-EDF1E6977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49" y="5549900"/>
            <a:ext cx="1293626" cy="10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0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id="{8B4EE11A-2410-D541-B209-7160407BA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941540-8D1E-2A48-9ADE-6C6A7C465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B3D63A9-4125-534E-B54A-F13FC12C6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9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01B94362-E1A9-5449-8D60-8C73BC677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7999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3E04EB97-C696-9544-8885-8E4BCE57D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919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7987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948127-16B7-8F4D-BD3D-F7E9C3742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, sunglasses&#10;&#10;Description automatically generated">
            <a:extLst>
              <a:ext uri="{FF2B5EF4-FFF2-40B4-BE49-F238E27FC236}">
                <a16:creationId xmlns:a16="http://schemas.microsoft.com/office/drawing/2014/main" id="{ED18A514-64BA-9F4A-B828-99A9F754E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48F324-F64B-4544-B1A7-C88F146A8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, sitting, glass, table&#10;&#10;Description automatically generated">
            <a:extLst>
              <a:ext uri="{FF2B5EF4-FFF2-40B4-BE49-F238E27FC236}">
                <a16:creationId xmlns:a16="http://schemas.microsoft.com/office/drawing/2014/main" id="{FBA83335-A53A-1246-8F31-BF054177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215168" cy="687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AF8B58-A0AC-1F4A-A6AA-B223F7CDF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game, table, mirror&#10;&#10;Description automatically generated">
            <a:extLst>
              <a:ext uri="{FF2B5EF4-FFF2-40B4-BE49-F238E27FC236}">
                <a16:creationId xmlns:a16="http://schemas.microsoft.com/office/drawing/2014/main" id="{7CAD2F3F-1F79-C447-B11C-3BDEB13A5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973" cy="687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E9F475-A0A1-4D49-8274-7CB1D6C3C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ecklace&#10;&#10;Description automatically generated">
            <a:extLst>
              <a:ext uri="{FF2B5EF4-FFF2-40B4-BE49-F238E27FC236}">
                <a16:creationId xmlns:a16="http://schemas.microsoft.com/office/drawing/2014/main" id="{5B6F85FF-B53C-104B-9A13-AA998E8F2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2" descr="SCI_Logo 2.png">
            <a:extLst>
              <a:ext uri="{FF2B5EF4-FFF2-40B4-BE49-F238E27FC236}">
                <a16:creationId xmlns:a16="http://schemas.microsoft.com/office/drawing/2014/main" id="{A5F6A48F-98CE-6340-9E8F-C3DA65356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11699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object, holding, person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"/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4" descr="SCI Presentation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1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416" y="698184"/>
            <a:ext cx="6480720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9416" y="1484784"/>
            <a:ext cx="6480720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necklace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I Presentation Logo-Dark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07568" y="2852936"/>
            <a:ext cx="4608512" cy="88572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7568" y="3927568"/>
            <a:ext cx="4464496" cy="72556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44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2196"/>
            <a:ext cx="9987844" cy="64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535"/>
            <a:ext cx="9987844" cy="411479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6DC5CD-0339-764F-B80E-D447012AD0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4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6DB10-69FF-6245-A5EE-0D756A6EFC5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F7345-D97C-FF4A-ABFF-ED5FA985220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3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3C327E4E-B5B7-5A41-B781-81FAD5EE2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5CE729-74E0-C540-8F91-C48BEFD90E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DEA644-D502-D140-9246-F9CFAECA30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5354416C-85C9-9940-B388-11B2D4D99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FA9AB3-724D-8B42-8FB8-A5FCE721F4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B60572A1-2DB8-A047-8BE8-41870C3CA9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2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1C5EECB-6CA1-8E45-B91B-F9F1D1385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B85246-169E-2946-86D7-55AD24C53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2FFFAD59-C6B0-F54E-B27C-228464EDAF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5B7A56E6-4ED5-B247-B858-901E551A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62A396-104A-A843-8816-DAE37CE65B39}"/>
              </a:ext>
            </a:extLst>
          </p:cNvPr>
          <p:cNvSpPr>
            <a:spLocks noChangeAspect="1"/>
          </p:cNvSpPr>
          <p:nvPr userDrawn="1"/>
        </p:nvSpPr>
        <p:spPr>
          <a:xfrm>
            <a:off x="7900516" y="1448916"/>
            <a:ext cx="4032000" cy="403200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7C25D3-37F1-3F47-9E50-293B8EB1BF9C}"/>
              </a:ext>
            </a:extLst>
          </p:cNvPr>
          <p:cNvSpPr/>
          <p:nvPr userDrawn="1"/>
        </p:nvSpPr>
        <p:spPr>
          <a:xfrm>
            <a:off x="7937500" y="1446684"/>
            <a:ext cx="3988916" cy="398891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7762B-8C06-A34E-B8A4-E916A1081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87CF6E8B-558D-EF44-A73D-CD640F622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8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88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6337A4C-8FEB-A041-8500-82BC59220E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268384-8571-DC47-85EA-8BE2A9376A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82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DA1664F2-5C5A-5349-8B2F-79D4BA1A73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1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3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9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2DF07E-C04F-FA4E-A204-42880F82C0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8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4BAC4E7-5D8A-854E-96F1-52D7C41B75F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Sponsors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039EB1-2651-3D44-9FDF-6262ACDE9E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0C78FA-8DBF-4449-84F8-415A073EC3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DD558-E603-AB40-928C-99E9A60FE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1427D01-1512-BD46-857D-12825B6BBD7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Exhibitors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829B1B-C8BD-044F-BFDA-684198B64C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D57D5-8AD7-CA4A-9390-4C2C46E696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09538F-00A3-B844-BEBB-3A04B77BF3A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475784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4F8548-7E10-A94F-A6EB-0438DB9003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6" r:id="rId2"/>
    <p:sldLayoutId id="2147483681" r:id="rId3"/>
    <p:sldLayoutId id="2147483716" r:id="rId4"/>
    <p:sldLayoutId id="2147483690" r:id="rId5"/>
    <p:sldLayoutId id="2147483707" r:id="rId6"/>
    <p:sldLayoutId id="2147483708" r:id="rId7"/>
    <p:sldLayoutId id="2147483717" r:id="rId8"/>
    <p:sldLayoutId id="2147483713" r:id="rId9"/>
    <p:sldLayoutId id="2147483709" r:id="rId10"/>
    <p:sldLayoutId id="2147483710" r:id="rId11"/>
    <p:sldLayoutId id="2147483718" r:id="rId12"/>
    <p:sldLayoutId id="2147483714" r:id="rId13"/>
    <p:sldLayoutId id="2147483711" r:id="rId14"/>
    <p:sldLayoutId id="2147483699" r:id="rId15"/>
    <p:sldLayoutId id="2147483700" r:id="rId16"/>
    <p:sldLayoutId id="21474837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4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I_Webinars_Page 6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1"/>
            <a:ext cx="12192000" cy="6857143"/>
          </a:xfrm>
          <a:prstGeom prst="rect">
            <a:avLst/>
          </a:prstGeom>
        </p:spPr>
      </p:pic>
      <p:pic>
        <p:nvPicPr>
          <p:cNvPr id="8" name="Picture 7" descr="SCI_Webinar 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468" y="240554"/>
            <a:ext cx="1073755" cy="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408DDC-C81E-4898-8529-0D044E234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9"/>
          <a:stretch/>
        </p:blipFill>
        <p:spPr>
          <a:xfrm>
            <a:off x="4633645" y="-34456"/>
            <a:ext cx="7558355" cy="6926139"/>
          </a:xfrm>
          <a:prstGeom prst="rect">
            <a:avLst/>
          </a:prstGeom>
        </p:spPr>
      </p:pic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7F5FBA0C-20B0-CC42-BE5C-97DCF13BC51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69"/>
            <a:ext cx="10961649" cy="6926138"/>
          </a:xfr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D7F102F0-7CD0-F540-9775-B87201924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23" y="1317109"/>
            <a:ext cx="4896000" cy="952109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National retrosynthesis competition 2024</a:t>
            </a: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Round Entry</a:t>
            </a:r>
            <a:b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F6E56E8-F8AA-6A44-9FB8-D0DE6DB252D0}"/>
              </a:ext>
            </a:extLst>
          </p:cNvPr>
          <p:cNvSpPr txBox="1">
            <a:spLocks/>
          </p:cNvSpPr>
          <p:nvPr/>
        </p:nvSpPr>
        <p:spPr>
          <a:xfrm>
            <a:off x="485029" y="627195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 March 2024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AFAD64-80A4-8E44-8E30-577626C25D7F}"/>
              </a:ext>
            </a:extLst>
          </p:cNvPr>
          <p:cNvCxnSpPr>
            <a:cxnSpLocks/>
          </p:cNvCxnSpPr>
          <p:nvPr/>
        </p:nvCxnSpPr>
        <p:spPr>
          <a:xfrm flipH="1">
            <a:off x="485029" y="2983857"/>
            <a:ext cx="4148616" cy="0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85B34EE-7C17-492D-9F3B-4D74EE553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8" y="78726"/>
            <a:ext cx="1234443" cy="838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A5170A-1334-418C-8553-AB344B5DB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20516" r="7871" b="20607"/>
          <a:stretch/>
        </p:blipFill>
        <p:spPr>
          <a:xfrm>
            <a:off x="1973499" y="318391"/>
            <a:ext cx="2060969" cy="62453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60BDBFA-6AC6-4860-9AF3-C0F4E4AD5541}"/>
              </a:ext>
            </a:extLst>
          </p:cNvPr>
          <p:cNvSpPr txBox="1">
            <a:spLocks/>
          </p:cNvSpPr>
          <p:nvPr/>
        </p:nvSpPr>
        <p:spPr>
          <a:xfrm>
            <a:off x="392019" y="3221326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Team 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8B7F833-6D81-40BB-A9B7-D2DD8ECF0253}"/>
              </a:ext>
            </a:extLst>
          </p:cNvPr>
          <p:cNvSpPr txBox="1">
            <a:spLocks/>
          </p:cNvSpPr>
          <p:nvPr/>
        </p:nvSpPr>
        <p:spPr>
          <a:xfrm>
            <a:off x="392019" y="3977469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Team Members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FEEA94-22BD-46DC-AAA4-EB6119C56E5D}"/>
              </a:ext>
            </a:extLst>
          </p:cNvPr>
          <p:cNvSpPr txBox="1">
            <a:spLocks/>
          </p:cNvSpPr>
          <p:nvPr/>
        </p:nvSpPr>
        <p:spPr>
          <a:xfrm>
            <a:off x="392019" y="4733493"/>
            <a:ext cx="549194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Institution/University/Company</a:t>
            </a:r>
          </a:p>
        </p:txBody>
      </p:sp>
    </p:spTree>
    <p:extLst>
      <p:ext uri="{BB962C8B-B14F-4D97-AF65-F5344CB8AC3E}">
        <p14:creationId xmlns:p14="http://schemas.microsoft.com/office/powerpoint/2010/main" val="190695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7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30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4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2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0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3161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8753</TotalTime>
  <Words>33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Frutiger Next Pro</vt:lpstr>
      <vt:lpstr>System Font Regular</vt:lpstr>
      <vt:lpstr>1_Custom Design</vt:lpstr>
      <vt:lpstr>2_Custom Design</vt:lpstr>
      <vt:lpstr>1_Custom Design</vt:lpstr>
      <vt:lpstr>3_Custom Design</vt:lpstr>
      <vt:lpstr>4_Custom Design</vt:lpstr>
      <vt:lpstr>11th National retrosynthesis competition 2024  1ST Round Entry </vt:lpstr>
      <vt:lpstr>Retrosynthesis </vt:lpstr>
      <vt:lpstr>Retrosynthesis </vt:lpstr>
      <vt:lpstr>Retrosynthesis</vt:lpstr>
      <vt:lpstr>Retrosynthesis</vt:lpstr>
      <vt:lpstr>Retrosynthesis</vt:lpstr>
      <vt:lpstr>Retrosynthesis</vt:lpstr>
      <vt:lpstr>Retrosynthesis</vt:lpstr>
      <vt:lpstr>Retrosynthesis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Christel</dc:creator>
  <cp:keywords/>
  <dc:description/>
  <cp:lastModifiedBy>Jacqui Maguire</cp:lastModifiedBy>
  <cp:revision>440</cp:revision>
  <cp:lastPrinted>2016-01-17T22:15:33Z</cp:lastPrinted>
  <dcterms:created xsi:type="dcterms:W3CDTF">2019-03-22T15:05:51Z</dcterms:created>
  <dcterms:modified xsi:type="dcterms:W3CDTF">2023-09-14T16:54:37Z</dcterms:modified>
  <cp:category/>
</cp:coreProperties>
</file>